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62" r:id="rId4"/>
    <p:sldId id="258" r:id="rId5"/>
    <p:sldId id="263" r:id="rId6"/>
    <p:sldId id="266" r:id="rId7"/>
    <p:sldId id="267" r:id="rId8"/>
    <p:sldId id="271" r:id="rId9"/>
    <p:sldId id="270" r:id="rId10"/>
    <p:sldId id="269" r:id="rId11"/>
    <p:sldId id="275" r:id="rId12"/>
    <p:sldId id="274" r:id="rId13"/>
    <p:sldId id="273" r:id="rId14"/>
    <p:sldId id="272" r:id="rId15"/>
    <p:sldId id="26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B78BFC-6002-4882-A736-83BF7EC57C03}" type="datetimeFigureOut">
              <a:rPr lang="fr-FR" smtClean="0"/>
              <a:pPr/>
              <a:t>12/06/2014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251E6A-3C03-4CDB-B39E-CA6E17F189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Linux script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 about the best </a:t>
            </a:r>
            <a:r>
              <a:rPr lang="fr-FR" dirty="0" err="1" smtClean="0"/>
              <a:t>movies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Bash</a:t>
            </a:r>
            <a:r>
              <a:rPr lang="fr-FR" dirty="0" smtClean="0"/>
              <a:t>  </a:t>
            </a:r>
            <a:r>
              <a:rPr lang="fr-FR" dirty="0" err="1" smtClean="0"/>
              <a:t>project</a:t>
            </a:r>
            <a:r>
              <a:rPr lang="fr-FR" dirty="0" smtClean="0"/>
              <a:t>: </a:t>
            </a:r>
            <a:r>
              <a:rPr lang="fr-FR" dirty="0" err="1" smtClean="0"/>
              <a:t>Movies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405972" y="457200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Sananikone</a:t>
            </a:r>
            <a:r>
              <a:rPr lang="fr-FR" dirty="0" smtClean="0">
                <a:solidFill>
                  <a:srgbClr val="0070C0"/>
                </a:solidFill>
              </a:rPr>
              <a:t> Maud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Vallée Eliot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Vercier Hadrien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Wang Christian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Clean.sh </a:t>
            </a:r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smtClean="0"/>
              <a:t>script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/>
              <a:t>The first </a:t>
            </a:r>
            <a:r>
              <a:rPr lang="en-US" sz="1700" dirty="0" err="1"/>
              <a:t>sed</a:t>
            </a:r>
            <a:r>
              <a:rPr lang="en-US" sz="1700" dirty="0"/>
              <a:t> delete all lines between CRC and </a:t>
            </a:r>
            <a:r>
              <a:rPr lang="en-US" sz="1700" dirty="0" smtClean="0"/>
              <a:t>====from </a:t>
            </a:r>
            <a:r>
              <a:rPr lang="en-US" sz="1700" dirty="0"/>
              <a:t>the file </a:t>
            </a:r>
            <a:r>
              <a:rPr lang="en-US" sz="1700" dirty="0" err="1" smtClean="0"/>
              <a:t>release_dates.list</a:t>
            </a:r>
            <a:endParaRPr lang="en-US" sz="1700" dirty="0"/>
          </a:p>
          <a:p>
            <a:r>
              <a:rPr lang="en-US" sz="1700" dirty="0"/>
              <a:t>The second </a:t>
            </a:r>
            <a:r>
              <a:rPr lang="en-US" sz="1700" dirty="0" err="1" smtClean="0"/>
              <a:t>sed</a:t>
            </a:r>
            <a:r>
              <a:rPr lang="en-US" sz="1700" dirty="0" smtClean="0"/>
              <a:t> get lines where the word France is present</a:t>
            </a:r>
            <a:endParaRPr lang="en-US" sz="1700" dirty="0"/>
          </a:p>
          <a:p>
            <a:r>
              <a:rPr lang="en-US" sz="1700" dirty="0"/>
              <a:t>The third </a:t>
            </a:r>
            <a:r>
              <a:rPr lang="en-US" sz="1700" dirty="0" err="1"/>
              <a:t>sed</a:t>
            </a:r>
            <a:r>
              <a:rPr lang="en-US" sz="1700" dirty="0"/>
              <a:t> </a:t>
            </a:r>
            <a:r>
              <a:rPr lang="en-US" sz="1700" dirty="0" smtClean="0"/>
              <a:t>get the word (2014)</a:t>
            </a:r>
            <a:endParaRPr lang="en-US" sz="1700" dirty="0"/>
          </a:p>
          <a:p>
            <a:r>
              <a:rPr lang="en-US" sz="1700" dirty="0"/>
              <a:t>The fourth </a:t>
            </a:r>
            <a:r>
              <a:rPr lang="en-US" sz="1700" dirty="0" err="1"/>
              <a:t>sed</a:t>
            </a:r>
            <a:r>
              <a:rPr lang="en-US" sz="1700" dirty="0"/>
              <a:t> </a:t>
            </a:r>
            <a:r>
              <a:rPr lang="en-US" sz="1700" dirty="0" smtClean="0"/>
              <a:t>get films released in May 2014</a:t>
            </a:r>
            <a:endParaRPr lang="en-US" sz="1700" dirty="0"/>
          </a:p>
          <a:p>
            <a:r>
              <a:rPr lang="en-US" sz="1700" dirty="0" smtClean="0"/>
              <a:t>We convert the file into utf-8. We need to do so to be able to proceed with word containing special characters</a:t>
            </a:r>
          </a:p>
          <a:p>
            <a:r>
              <a:rPr lang="en-US" sz="1700" dirty="0" smtClean="0"/>
              <a:t>We delete all lines containing a word after the release date, we add the result into the release –dates-temp file</a:t>
            </a:r>
            <a:endParaRPr lang="en-US" sz="1700" dirty="0"/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sz="1700" dirty="0" err="1" smtClean="0"/>
              <a:t>sed</a:t>
            </a:r>
            <a:r>
              <a:rPr lang="fr-FR" sz="1700" dirty="0" smtClean="0"/>
              <a:t> </a:t>
            </a:r>
            <a:r>
              <a:rPr lang="fr-FR" sz="1700" dirty="0"/>
              <a:t>'/^CRC/,/^====/d' $FILE_PATH$FILE_DATE | </a:t>
            </a:r>
            <a:endParaRPr lang="fr-FR" sz="1700" dirty="0" smtClean="0"/>
          </a:p>
          <a:p>
            <a:pPr marL="548640" lvl="2" indent="0">
              <a:buNone/>
            </a:pPr>
            <a:r>
              <a:rPr lang="fr-FR" sz="1700" dirty="0" err="1" smtClean="0">
                <a:solidFill>
                  <a:schemeClr val="tx2"/>
                </a:solidFill>
              </a:rPr>
              <a:t>sed</a:t>
            </a:r>
            <a:r>
              <a:rPr lang="fr-FR" sz="1700" dirty="0" smtClean="0">
                <a:solidFill>
                  <a:schemeClr val="tx2"/>
                </a:solidFill>
              </a:rPr>
              <a:t> </a:t>
            </a:r>
            <a:r>
              <a:rPr lang="fr-FR" sz="1700" dirty="0">
                <a:solidFill>
                  <a:schemeClr val="tx2"/>
                </a:solidFill>
              </a:rPr>
              <a:t>-n "/$COUNTRY/p" | </a:t>
            </a:r>
            <a:endParaRPr lang="fr-FR" sz="1700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r>
              <a:rPr lang="fr-FR" sz="1700" dirty="0" err="1" smtClean="0">
                <a:solidFill>
                  <a:schemeClr val="tx2"/>
                </a:solidFill>
              </a:rPr>
              <a:t>sed</a:t>
            </a:r>
            <a:r>
              <a:rPr lang="fr-FR" sz="1700" dirty="0" smtClean="0">
                <a:solidFill>
                  <a:schemeClr val="tx2"/>
                </a:solidFill>
              </a:rPr>
              <a:t> </a:t>
            </a:r>
            <a:r>
              <a:rPr lang="fr-FR" sz="1700" dirty="0">
                <a:solidFill>
                  <a:schemeClr val="tx2"/>
                </a:solidFill>
              </a:rPr>
              <a:t>-n "/($YEAR)/p" | </a:t>
            </a:r>
            <a:endParaRPr lang="fr-FR" sz="1700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r>
              <a:rPr lang="fr-FR" sz="1700" dirty="0" err="1" smtClean="0">
                <a:solidFill>
                  <a:schemeClr val="tx2"/>
                </a:solidFill>
              </a:rPr>
              <a:t>sed</a:t>
            </a:r>
            <a:r>
              <a:rPr lang="fr-FR" sz="1700" dirty="0" smtClean="0">
                <a:solidFill>
                  <a:schemeClr val="tx2"/>
                </a:solidFill>
              </a:rPr>
              <a:t> </a:t>
            </a:r>
            <a:r>
              <a:rPr lang="fr-FR" sz="1700" dirty="0">
                <a:solidFill>
                  <a:schemeClr val="tx2"/>
                </a:solidFill>
              </a:rPr>
              <a:t>-n "/$MONTH $YEAR/p" | </a:t>
            </a:r>
            <a:endParaRPr lang="fr-FR" sz="1700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r>
              <a:rPr lang="fr-FR" sz="1700" dirty="0" err="1" smtClean="0">
                <a:solidFill>
                  <a:schemeClr val="tx2"/>
                </a:solidFill>
              </a:rPr>
              <a:t>iconv</a:t>
            </a:r>
            <a:r>
              <a:rPr lang="fr-FR" sz="1700" dirty="0" smtClean="0">
                <a:solidFill>
                  <a:schemeClr val="tx2"/>
                </a:solidFill>
              </a:rPr>
              <a:t> </a:t>
            </a:r>
            <a:r>
              <a:rPr lang="fr-FR" sz="1700" dirty="0">
                <a:solidFill>
                  <a:schemeClr val="tx2"/>
                </a:solidFill>
              </a:rPr>
              <a:t>-f ISO-8859-1 -t utf-8 | </a:t>
            </a:r>
            <a:endParaRPr lang="fr-FR" sz="1700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r>
              <a:rPr lang="fr-FR" sz="1700" dirty="0" err="1" smtClean="0">
                <a:solidFill>
                  <a:schemeClr val="tx2"/>
                </a:solidFill>
              </a:rPr>
              <a:t>sed</a:t>
            </a:r>
            <a:r>
              <a:rPr lang="fr-FR" sz="1700" dirty="0" smtClean="0">
                <a:solidFill>
                  <a:schemeClr val="tx2"/>
                </a:solidFill>
              </a:rPr>
              <a:t> </a:t>
            </a:r>
            <a:r>
              <a:rPr lang="fr-FR" sz="1700" dirty="0">
                <a:solidFill>
                  <a:schemeClr val="tx2"/>
                </a:solidFill>
              </a:rPr>
              <a:t>-e "/\(20[0-9][0-9]\)\t*(.*)/d" &gt; $FILE_PATH$FILE_DATE_TEMP;</a:t>
            </a:r>
          </a:p>
        </p:txBody>
      </p:sp>
    </p:spTree>
    <p:extLst>
      <p:ext uri="{BB962C8B-B14F-4D97-AF65-F5344CB8AC3E}">
        <p14:creationId xmlns:p14="http://schemas.microsoft.com/office/powerpoint/2010/main" val="29229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Clean.sh </a:t>
            </a:r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smtClean="0"/>
              <a:t>script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</a:t>
            </a:r>
            <a:r>
              <a:rPr lang="en-US" sz="1600" dirty="0"/>
              <a:t>order to remove all the series, we delete every lines that </a:t>
            </a:r>
            <a:r>
              <a:rPr lang="en-US" sz="1600" dirty="0" err="1" smtClean="0"/>
              <a:t>containt</a:t>
            </a:r>
            <a:r>
              <a:rPr lang="en-US" sz="1600" dirty="0" smtClean="0"/>
              <a:t> </a:t>
            </a:r>
            <a:r>
              <a:rPr lang="en-US" sz="1600" dirty="0"/>
              <a:t>{words} and the line before this pattern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We </a:t>
            </a:r>
            <a:r>
              <a:rPr lang="en-US" sz="1600" dirty="0"/>
              <a:t>store every line in a buffer. Whenever the pattern matches, we delete the content present in </a:t>
            </a:r>
            <a:r>
              <a:rPr lang="en-US" sz="1600" dirty="0" smtClean="0"/>
              <a:t>both, the </a:t>
            </a:r>
            <a:r>
              <a:rPr lang="en-US" sz="1600" dirty="0"/>
              <a:t>pattern space which contains the current line, the buffer which contains the previous line.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other </a:t>
            </a:r>
            <a:r>
              <a:rPr lang="en-US" sz="1600" dirty="0" err="1"/>
              <a:t>sed</a:t>
            </a:r>
            <a:r>
              <a:rPr lang="en-US" sz="1600" dirty="0"/>
              <a:t> is to remove the empty lines created by the first </a:t>
            </a:r>
            <a:r>
              <a:rPr lang="en-US" sz="1600" dirty="0" err="1"/>
              <a:t>sed</a:t>
            </a:r>
            <a:endParaRPr lang="en-US" sz="1600" dirty="0"/>
          </a:p>
          <a:p>
            <a:endParaRPr lang="en-US" dirty="0"/>
          </a:p>
          <a:p>
            <a:pPr lvl="1"/>
            <a:r>
              <a:rPr lang="en-US" sz="1600" dirty="0" err="1"/>
              <a:t>sed</a:t>
            </a:r>
            <a:r>
              <a:rPr lang="en-US" sz="1600" dirty="0"/>
              <a:t> -n '/{.*}/{s/.*//;</a:t>
            </a:r>
            <a:r>
              <a:rPr lang="en-US" sz="1600" dirty="0" err="1"/>
              <a:t>x;d</a:t>
            </a:r>
            <a:r>
              <a:rPr lang="en-US" sz="1600" dirty="0"/>
              <a:t>;};</a:t>
            </a:r>
            <a:r>
              <a:rPr lang="en-US" sz="1600" dirty="0" err="1"/>
              <a:t>x;p</a:t>
            </a:r>
            <a:r>
              <a:rPr lang="en-US" sz="1600" dirty="0"/>
              <a:t>;${</a:t>
            </a:r>
            <a:r>
              <a:rPr lang="en-US" sz="1600" dirty="0" err="1"/>
              <a:t>x;p</a:t>
            </a:r>
            <a:r>
              <a:rPr lang="en-US" sz="1600" dirty="0"/>
              <a:t>;}' $FILE_PATH$FILE_DATE_PARSED | </a:t>
            </a:r>
            <a:r>
              <a:rPr lang="en-US" sz="1600" dirty="0" err="1"/>
              <a:t>sed</a:t>
            </a:r>
            <a:r>
              <a:rPr lang="en-US" sz="1600" dirty="0"/>
              <a:t> '/^$/d' &gt; $FILE_PATH$FILE_DATE_TEMP;</a:t>
            </a:r>
          </a:p>
          <a:p>
            <a:pPr lvl="1"/>
            <a:r>
              <a:rPr lang="en-US" sz="1600" dirty="0" err="1"/>
              <a:t>sed</a:t>
            </a:r>
            <a:r>
              <a:rPr lang="en-US" sz="1600" dirty="0"/>
              <a:t> -n '/{.*}/{s/.*//;</a:t>
            </a:r>
            <a:r>
              <a:rPr lang="en-US" sz="1600" dirty="0" err="1"/>
              <a:t>x;d</a:t>
            </a:r>
            <a:r>
              <a:rPr lang="en-US" sz="1600" dirty="0"/>
              <a:t>;};</a:t>
            </a:r>
            <a:r>
              <a:rPr lang="en-US" sz="1600" dirty="0" err="1"/>
              <a:t>x;p</a:t>
            </a:r>
            <a:r>
              <a:rPr lang="en-US" sz="1600" dirty="0"/>
              <a:t>;${</a:t>
            </a:r>
            <a:r>
              <a:rPr lang="en-US" sz="1600" dirty="0" err="1"/>
              <a:t>x;p</a:t>
            </a:r>
            <a:r>
              <a:rPr lang="en-US" sz="1600" dirty="0"/>
              <a:t>;}' $FILE_PATH$FILE_RATING_PARSED | </a:t>
            </a:r>
            <a:r>
              <a:rPr lang="en-US" sz="1600" dirty="0" err="1"/>
              <a:t>sed</a:t>
            </a:r>
            <a:r>
              <a:rPr lang="en-US" sz="1600" dirty="0"/>
              <a:t> '/^$/d' &gt; $FILE_PATH$FILE_RATING_TEMP;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231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1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984944"/>
            <a:ext cx="6048672" cy="1133872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remains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10" name="TextBox 4"/>
          <p:cNvSpPr txBox="1"/>
          <p:nvPr/>
        </p:nvSpPr>
        <p:spPr>
          <a:xfrm>
            <a:off x="2015176" y="4012991"/>
            <a:ext cx="656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 a </a:t>
            </a:r>
            <a:r>
              <a:rPr lang="fr-FR" sz="2000" dirty="0" err="1" smtClean="0"/>
              <a:t>graphical</a:t>
            </a:r>
            <a:r>
              <a:rPr lang="fr-FR" sz="2000" dirty="0" smtClean="0"/>
              <a:t> interface (</a:t>
            </a:r>
            <a:r>
              <a:rPr lang="fr-FR" sz="2000" dirty="0" err="1" smtClean="0"/>
              <a:t>create</a:t>
            </a:r>
            <a:r>
              <a:rPr lang="fr-FR" sz="2000" dirty="0" smtClean="0"/>
              <a:t> an html file) [TO DO] </a:t>
            </a:r>
            <a:endParaRPr lang="fr-FR" sz="2000" dirty="0"/>
          </a:p>
        </p:txBody>
      </p:sp>
      <p:sp>
        <p:nvSpPr>
          <p:cNvPr id="12" name="Right Arrow 5"/>
          <p:cNvSpPr/>
          <p:nvPr/>
        </p:nvSpPr>
        <p:spPr>
          <a:xfrm>
            <a:off x="1022232" y="4072752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" name="Right Arrow 8"/>
          <p:cNvSpPr/>
          <p:nvPr/>
        </p:nvSpPr>
        <p:spPr>
          <a:xfrm>
            <a:off x="1022232" y="3333617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79712" y="3284984"/>
            <a:ext cx="588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Match the data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the 2 files [WIP] </a:t>
            </a:r>
          </a:p>
          <a:p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Table of content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1772816"/>
            <a:ext cx="8503920" cy="45720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>
                <a:solidFill>
                  <a:srgbClr val="0070C0"/>
                </a:solidFill>
              </a:rPr>
              <a:t>*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Goal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>
                <a:solidFill>
                  <a:srgbClr val="0070C0"/>
                </a:solidFill>
              </a:rPr>
              <a:t>*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>
                <a:solidFill>
                  <a:srgbClr val="0070C0"/>
                </a:solidFill>
              </a:rPr>
              <a:t>*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to do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Goal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735796" y="2268268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 Objectif </a:t>
            </a:r>
            <a:r>
              <a:rPr lang="fr-FR" sz="2400" dirty="0" err="1" smtClean="0"/>
              <a:t>is</a:t>
            </a:r>
            <a:r>
              <a:rPr lang="fr-FR" sz="2400" dirty="0" smtClean="0"/>
              <a:t> to do a script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gives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the 5 best </a:t>
            </a:r>
            <a:r>
              <a:rPr lang="fr-FR" sz="2400" dirty="0" err="1" smtClean="0"/>
              <a:t>movies</a:t>
            </a:r>
            <a:r>
              <a:rPr lang="fr-FR" sz="2400" dirty="0" smtClean="0"/>
              <a:t> of a </a:t>
            </a:r>
            <a:r>
              <a:rPr lang="fr-FR" sz="2400" dirty="0" err="1" smtClean="0"/>
              <a:t>month</a:t>
            </a:r>
            <a:r>
              <a:rPr lang="fr-FR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475655" y="2514600"/>
            <a:ext cx="902227" cy="33833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735796" y="4012048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 countries and the date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precised</a:t>
            </a:r>
            <a:r>
              <a:rPr lang="fr-FR" sz="2400" dirty="0" smtClean="0"/>
              <a:t> (France and </a:t>
            </a:r>
            <a:r>
              <a:rPr lang="fr-FR" sz="2400" dirty="0" err="1" smtClean="0"/>
              <a:t>actual</a:t>
            </a:r>
            <a:r>
              <a:rPr lang="fr-FR" sz="2400" dirty="0" smtClean="0"/>
              <a:t> </a:t>
            </a:r>
            <a:r>
              <a:rPr lang="fr-FR" sz="2400" dirty="0" err="1" smtClean="0"/>
              <a:t>month</a:t>
            </a:r>
            <a:r>
              <a:rPr lang="fr-FR" sz="2400" dirty="0" smtClean="0"/>
              <a:t> by default)</a:t>
            </a:r>
          </a:p>
        </p:txBody>
      </p:sp>
      <p:sp>
        <p:nvSpPr>
          <p:cNvPr id="12" name="Right Arrow 8"/>
          <p:cNvSpPr/>
          <p:nvPr/>
        </p:nvSpPr>
        <p:spPr>
          <a:xfrm>
            <a:off x="1475655" y="4210814"/>
            <a:ext cx="902227" cy="33833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628800"/>
            <a:ext cx="8503920" cy="45720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891440" y="4233335"/>
            <a:ext cx="656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 a </a:t>
            </a:r>
            <a:r>
              <a:rPr lang="fr-FR" sz="2000" dirty="0" err="1" smtClean="0"/>
              <a:t>graphical</a:t>
            </a:r>
            <a:r>
              <a:rPr lang="fr-FR" sz="2000" dirty="0" smtClean="0"/>
              <a:t> interface (</a:t>
            </a:r>
            <a:r>
              <a:rPr lang="fr-FR" sz="2000" dirty="0" err="1" smtClean="0"/>
              <a:t>create</a:t>
            </a:r>
            <a:r>
              <a:rPr lang="fr-FR" sz="2000" dirty="0" smtClean="0"/>
              <a:t> an html file) [TO DO] </a:t>
            </a:r>
            <a:endParaRPr lang="fr-FR" sz="2000" dirty="0"/>
          </a:p>
        </p:txBody>
      </p:sp>
      <p:sp>
        <p:nvSpPr>
          <p:cNvPr id="6" name="Right Arrow 5"/>
          <p:cNvSpPr/>
          <p:nvPr/>
        </p:nvSpPr>
        <p:spPr>
          <a:xfrm>
            <a:off x="898496" y="4293096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01924" y="2117984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98496" y="2838628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98496" y="3553961"/>
            <a:ext cx="57606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5976" y="2068128"/>
            <a:ext cx="63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Download</a:t>
            </a:r>
            <a:r>
              <a:rPr lang="fr-FR" sz="2000" dirty="0" smtClean="0"/>
              <a:t> the files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containts</a:t>
            </a:r>
            <a:r>
              <a:rPr lang="fr-FR" sz="2000" dirty="0" smtClean="0"/>
              <a:t> the informations</a:t>
            </a:r>
            <a:endParaRPr lang="fr-F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3176" y="2786728"/>
            <a:ext cx="591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Clean the content of the files</a:t>
            </a:r>
            <a:endParaRPr lang="fr-F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5976" y="3505328"/>
            <a:ext cx="588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Match the data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the 2 files [WIP] </a:t>
            </a:r>
          </a:p>
          <a:p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Download</a:t>
            </a:r>
            <a:r>
              <a:rPr lang="fr-FR" dirty="0"/>
              <a:t> the files 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91360" y="3789040"/>
            <a:ext cx="7669072" cy="2592288"/>
          </a:xfrm>
        </p:spPr>
        <p:txBody>
          <a:bodyPr/>
          <a:lstStyle/>
          <a:p>
            <a:r>
              <a:rPr lang="fr-FR" dirty="0" smtClean="0"/>
              <a:t>Script to </a:t>
            </a:r>
            <a:r>
              <a:rPr lang="fr-FR" dirty="0" err="1" smtClean="0"/>
              <a:t>get</a:t>
            </a:r>
            <a:r>
              <a:rPr lang="fr-FR" dirty="0" smtClean="0"/>
              <a:t> the data :</a:t>
            </a:r>
          </a:p>
          <a:p>
            <a:pPr lvl="1"/>
            <a:r>
              <a:rPr lang="fr-FR" dirty="0" smtClean="0"/>
              <a:t>Use of </a:t>
            </a:r>
            <a:r>
              <a:rPr lang="fr-FR" dirty="0" err="1" smtClean="0"/>
              <a:t>wget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download</a:t>
            </a:r>
            <a:r>
              <a:rPr lang="fr-FR" dirty="0" smtClean="0"/>
              <a:t> the files</a:t>
            </a:r>
          </a:p>
          <a:p>
            <a:pPr lvl="1"/>
            <a:r>
              <a:rPr lang="fr-FR" dirty="0" smtClean="0"/>
              <a:t>Use of </a:t>
            </a:r>
            <a:r>
              <a:rPr lang="fr-FR" dirty="0" err="1" smtClean="0"/>
              <a:t>gunzip</a:t>
            </a:r>
            <a:r>
              <a:rPr lang="fr-FR" dirty="0" smtClean="0"/>
              <a:t> to </a:t>
            </a:r>
            <a:r>
              <a:rPr lang="fr-FR" dirty="0" err="1" smtClean="0"/>
              <a:t>decompress</a:t>
            </a:r>
            <a:r>
              <a:rPr lang="fr-FR" dirty="0" smtClean="0"/>
              <a:t> the files (</a:t>
            </a:r>
            <a:r>
              <a:rPr lang="fr-FR" dirty="0" err="1" smtClean="0"/>
              <a:t>with</a:t>
            </a:r>
            <a:r>
              <a:rPr lang="fr-FR" dirty="0" smtClean="0"/>
              <a:t> the flag –O)</a:t>
            </a:r>
          </a:p>
          <a:p>
            <a:pPr lvl="1"/>
            <a:r>
              <a:rPr lang="fr-FR" dirty="0" smtClean="0"/>
              <a:t>Case if the files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</a:t>
            </a:r>
            <a:endParaRPr lang="fr-FR" dirty="0" smtClean="0"/>
          </a:p>
          <a:p>
            <a:pPr lvl="1"/>
            <a:r>
              <a:rPr lang="fr-FR" dirty="0" smtClean="0"/>
              <a:t>Case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the argument «update»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1360" y="1925216"/>
            <a:ext cx="4941152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2 data files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IMDB’s</a:t>
            </a:r>
            <a:r>
              <a:rPr lang="fr-FR" dirty="0" smtClean="0"/>
              <a:t> ftp :</a:t>
            </a:r>
          </a:p>
          <a:p>
            <a:pPr lvl="1"/>
            <a:r>
              <a:rPr lang="fr-FR" dirty="0" smtClean="0"/>
              <a:t>Rating.list.gz</a:t>
            </a:r>
          </a:p>
          <a:p>
            <a:pPr lvl="1"/>
            <a:r>
              <a:rPr lang="fr-FR" dirty="0" smtClean="0"/>
              <a:t>Release-dates.list.gz</a:t>
            </a:r>
          </a:p>
          <a:p>
            <a:pPr lvl="1"/>
            <a:endParaRPr lang="fr-FR" dirty="0" smtClean="0"/>
          </a:p>
          <a:p>
            <a:pPr marL="274320" lvl="1" indent="0">
              <a:buFont typeface="Wingdings"/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Clean the content of the files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91360" y="3789040"/>
            <a:ext cx="8352640" cy="3068960"/>
          </a:xfrm>
        </p:spPr>
        <p:txBody>
          <a:bodyPr/>
          <a:lstStyle/>
          <a:p>
            <a:r>
              <a:rPr lang="fr-FR" dirty="0" smtClean="0"/>
              <a:t>Script to clean </a:t>
            </a:r>
            <a:r>
              <a:rPr lang="fr-FR" dirty="0" err="1" smtClean="0"/>
              <a:t>it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Use of </a:t>
            </a:r>
            <a:r>
              <a:rPr lang="fr-FR" dirty="0" err="1" smtClean="0"/>
              <a:t>sed</a:t>
            </a:r>
            <a:r>
              <a:rPr lang="fr-FR" dirty="0" smtClean="0"/>
              <a:t> for </a:t>
            </a:r>
            <a:r>
              <a:rPr lang="fr-FR" dirty="0" err="1" smtClean="0"/>
              <a:t>almost</a:t>
            </a:r>
            <a:r>
              <a:rPr lang="fr-FR" dirty="0" smtClean="0"/>
              <a:t> all the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endParaRPr lang="fr-FR" dirty="0" smtClean="0"/>
          </a:p>
          <a:p>
            <a:pPr lvl="1"/>
            <a:r>
              <a:rPr lang="fr-FR" dirty="0" err="1"/>
              <a:t>G</a:t>
            </a:r>
            <a:r>
              <a:rPr lang="fr-FR" dirty="0" err="1" smtClean="0"/>
              <a:t>et</a:t>
            </a:r>
            <a:r>
              <a:rPr lang="fr-FR" dirty="0" smtClean="0"/>
              <a:t> all the line </a:t>
            </a:r>
            <a:r>
              <a:rPr lang="fr-FR" dirty="0" err="1" smtClean="0"/>
              <a:t>from</a:t>
            </a:r>
            <a:r>
              <a:rPr lang="fr-FR" dirty="0"/>
              <a:t> </a:t>
            </a:r>
            <a:r>
              <a:rPr lang="fr-FR" dirty="0" smtClean="0"/>
              <a:t>the date and the country </a:t>
            </a:r>
            <a:r>
              <a:rPr lang="fr-FR" dirty="0" err="1" smtClean="0"/>
              <a:t>requested</a:t>
            </a:r>
            <a:endParaRPr lang="fr-FR" dirty="0" smtClean="0"/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particular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particular</a:t>
            </a:r>
            <a:r>
              <a:rPr lang="fr-FR" dirty="0" smtClean="0"/>
              <a:t> case (</a:t>
            </a:r>
            <a:r>
              <a:rPr lang="fr-FR" dirty="0" err="1" smtClean="0"/>
              <a:t>i.e</a:t>
            </a:r>
            <a:r>
              <a:rPr lang="fr-FR" dirty="0" smtClean="0"/>
              <a:t> the release date of Festivals)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1360" y="1925216"/>
            <a:ext cx="7957104" cy="18638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The content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messy</a:t>
            </a:r>
            <a:endParaRPr lang="fr-FR" dirty="0" smtClean="0"/>
          </a:p>
          <a:p>
            <a:pPr lvl="1"/>
            <a:r>
              <a:rPr lang="fr-FR" dirty="0" err="1" smtClean="0"/>
              <a:t>Serie</a:t>
            </a:r>
            <a:r>
              <a:rPr lang="fr-FR" dirty="0" smtClean="0"/>
              <a:t>, </a:t>
            </a:r>
            <a:r>
              <a:rPr lang="fr-FR" dirty="0" err="1" smtClean="0"/>
              <a:t>video</a:t>
            </a:r>
            <a:r>
              <a:rPr lang="fr-FR" dirty="0"/>
              <a:t> </a:t>
            </a:r>
            <a:r>
              <a:rPr lang="fr-FR" dirty="0" smtClean="0"/>
              <a:t>internet,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The date of all the country for the release date</a:t>
            </a:r>
          </a:p>
          <a:p>
            <a:pPr lvl="1"/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« Distribution »</a:t>
            </a:r>
          </a:p>
          <a:p>
            <a:pPr lvl="1"/>
            <a:endParaRPr lang="fr-FR" dirty="0" smtClean="0"/>
          </a:p>
          <a:p>
            <a:pPr marL="274320" lvl="1" indent="0">
              <a:buFont typeface="Wingdings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1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Clean.sh </a:t>
            </a:r>
            <a:r>
              <a:rPr lang="fr-FR" dirty="0" err="1" smtClean="0"/>
              <a:t>bash</a:t>
            </a:r>
            <a:r>
              <a:rPr lang="fr-FR" dirty="0" smtClean="0"/>
              <a:t> script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9022776" cy="5070304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affect the </a:t>
            </a:r>
            <a:r>
              <a:rPr lang="fr-FR" dirty="0" err="1" smtClean="0"/>
              <a:t>names</a:t>
            </a:r>
            <a:r>
              <a:rPr lang="fr-FR" dirty="0" smtClean="0"/>
              <a:t> of the files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for </a:t>
            </a:r>
            <a:r>
              <a:rPr lang="fr-FR" dirty="0" err="1" smtClean="0"/>
              <a:t>this</a:t>
            </a:r>
            <a:r>
              <a:rPr lang="fr-FR" dirty="0" smtClean="0"/>
              <a:t> script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clean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following</a:t>
            </a:r>
            <a:r>
              <a:rPr lang="fr-FR" dirty="0" smtClean="0"/>
              <a:t> files</a:t>
            </a:r>
            <a:endParaRPr lang="fr-FR" dirty="0"/>
          </a:p>
          <a:p>
            <a:pPr lvl="2"/>
            <a:r>
              <a:rPr lang="fr-FR" dirty="0" smtClean="0"/>
              <a:t>FILE_DATE</a:t>
            </a:r>
            <a:r>
              <a:rPr lang="fr-FR" dirty="0"/>
              <a:t>="release-</a:t>
            </a:r>
            <a:r>
              <a:rPr lang="fr-FR" dirty="0" err="1"/>
              <a:t>dates.list</a:t>
            </a:r>
            <a:r>
              <a:rPr lang="fr-FR" dirty="0" smtClean="0"/>
              <a:t>";   </a:t>
            </a:r>
            <a:endParaRPr lang="fr-FR" dirty="0"/>
          </a:p>
          <a:p>
            <a:pPr lvl="2"/>
            <a:r>
              <a:rPr lang="fr-FR" dirty="0"/>
              <a:t>FILE_RATING="</a:t>
            </a:r>
            <a:r>
              <a:rPr lang="fr-FR" dirty="0" err="1"/>
              <a:t>ratings.list</a:t>
            </a:r>
            <a:r>
              <a:rPr lang="fr-FR" dirty="0" smtClean="0"/>
              <a:t>";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files are </a:t>
            </a:r>
            <a:r>
              <a:rPr lang="fr-FR" dirty="0" err="1" smtClean="0"/>
              <a:t>temporary</a:t>
            </a:r>
            <a:r>
              <a:rPr lang="fr-FR" dirty="0" smtClean="0"/>
              <a:t> files,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at the end of the script</a:t>
            </a:r>
            <a:endParaRPr lang="fr-FR" dirty="0"/>
          </a:p>
          <a:p>
            <a:pPr lvl="2"/>
            <a:r>
              <a:rPr lang="fr-FR" dirty="0"/>
              <a:t>FILE_DATE_TEMP="release-dates-</a:t>
            </a:r>
            <a:r>
              <a:rPr lang="fr-FR" dirty="0" err="1"/>
              <a:t>temp.list</a:t>
            </a:r>
            <a:r>
              <a:rPr lang="fr-FR" dirty="0"/>
              <a:t>";</a:t>
            </a:r>
          </a:p>
          <a:p>
            <a:pPr lvl="2"/>
            <a:r>
              <a:rPr lang="fr-FR" dirty="0"/>
              <a:t>FILE_RATING_TEMP="ratings-</a:t>
            </a:r>
            <a:r>
              <a:rPr lang="fr-FR" dirty="0" err="1"/>
              <a:t>temp.list</a:t>
            </a:r>
            <a:r>
              <a:rPr lang="fr-FR" dirty="0"/>
              <a:t>";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files are the files </a:t>
            </a:r>
            <a:r>
              <a:rPr lang="fr-FR" dirty="0" err="1" smtClean="0"/>
              <a:t>cleaned</a:t>
            </a:r>
            <a:endParaRPr lang="fr-FR" dirty="0"/>
          </a:p>
          <a:p>
            <a:pPr lvl="2"/>
            <a:r>
              <a:rPr lang="fr-FR" dirty="0"/>
              <a:t>FILE_DATE_PARSED="release-dates-</a:t>
            </a:r>
            <a:r>
              <a:rPr lang="fr-FR" dirty="0" err="1"/>
              <a:t>parsed.list</a:t>
            </a:r>
            <a:r>
              <a:rPr lang="fr-FR" dirty="0"/>
              <a:t>";</a:t>
            </a:r>
          </a:p>
          <a:p>
            <a:pPr lvl="2"/>
            <a:r>
              <a:rPr lang="fr-FR" dirty="0"/>
              <a:t>FILE_RATING_PARSED="ratings-</a:t>
            </a:r>
            <a:r>
              <a:rPr lang="fr-FR" dirty="0" err="1"/>
              <a:t>parsed.list</a:t>
            </a:r>
            <a:r>
              <a:rPr lang="fr-FR" dirty="0"/>
              <a:t>";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check if the </a:t>
            </a:r>
            <a:r>
              <a:rPr lang="fr-FR" dirty="0" err="1" smtClean="0"/>
              <a:t>cleaned</a:t>
            </a:r>
            <a:r>
              <a:rPr lang="fr-FR" dirty="0" smtClean="0"/>
              <a:t> files </a:t>
            </a:r>
            <a:r>
              <a:rPr lang="fr-FR" dirty="0" err="1" smtClean="0"/>
              <a:t>exist</a:t>
            </a:r>
            <a:r>
              <a:rPr lang="fr-FR" dirty="0" smtClean="0"/>
              <a:t>, if </a:t>
            </a:r>
            <a:r>
              <a:rPr lang="fr-FR" dirty="0" err="1" smtClean="0"/>
              <a:t>so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pPr lvl="1"/>
            <a:r>
              <a:rPr lang="fr-FR" dirty="0" smtClean="0"/>
              <a:t>if </a:t>
            </a:r>
            <a:r>
              <a:rPr lang="fr-FR" dirty="0"/>
              <a:t>[ -e $FILE_PATH$FILE_DATE_PARSED </a:t>
            </a:r>
            <a:r>
              <a:rPr lang="fr-FR" dirty="0" smtClean="0"/>
              <a:t>]</a:t>
            </a:r>
          </a:p>
          <a:p>
            <a:pPr marL="274320" lvl="1" indent="0">
              <a:buNone/>
            </a:pPr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dirty="0" err="1" smtClean="0"/>
              <a:t>then</a:t>
            </a:r>
            <a:endParaRPr lang="fr-FR" dirty="0"/>
          </a:p>
          <a:p>
            <a:pPr marL="274320" lvl="1" indent="0">
              <a:buNone/>
            </a:pPr>
            <a:r>
              <a:rPr lang="fr-FR" dirty="0"/>
              <a:t>	</a:t>
            </a:r>
            <a:r>
              <a:rPr lang="fr-FR" dirty="0" smtClean="0"/>
              <a:t>  </a:t>
            </a:r>
            <a:r>
              <a:rPr lang="fr-FR" dirty="0" err="1" smtClean="0"/>
              <a:t>rm</a:t>
            </a:r>
            <a:r>
              <a:rPr lang="fr-FR" dirty="0" smtClean="0"/>
              <a:t> </a:t>
            </a:r>
            <a:r>
              <a:rPr lang="fr-FR" dirty="0"/>
              <a:t>$FILE_PATH$FILE_DATE_PARSED;</a:t>
            </a:r>
          </a:p>
          <a:p>
            <a:pPr marL="274320" lvl="1" indent="0">
              <a:buNone/>
            </a:pPr>
            <a:r>
              <a:rPr lang="fr-FR" dirty="0" smtClean="0"/>
              <a:t>        fi</a:t>
            </a: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        if </a:t>
            </a:r>
            <a:r>
              <a:rPr lang="fr-FR" dirty="0"/>
              <a:t>[ -e $FILE_PATH$FILE_RATING_PARSED ]</a:t>
            </a:r>
          </a:p>
          <a:p>
            <a:pPr marL="274320" lvl="1" indent="0">
              <a:buNone/>
            </a:pPr>
            <a:r>
              <a:rPr lang="fr-FR" dirty="0" smtClean="0"/>
              <a:t>        </a:t>
            </a:r>
            <a:r>
              <a:rPr lang="fr-FR" dirty="0" err="1" smtClean="0"/>
              <a:t>then</a:t>
            </a:r>
            <a:endParaRPr lang="fr-FR" dirty="0"/>
          </a:p>
          <a:p>
            <a:pPr marL="274320" lvl="1" indent="0">
              <a:buNone/>
            </a:pPr>
            <a:r>
              <a:rPr lang="fr-FR" dirty="0"/>
              <a:t>	</a:t>
            </a:r>
            <a:r>
              <a:rPr lang="fr-FR" dirty="0" smtClean="0"/>
              <a:t>  </a:t>
            </a:r>
            <a:r>
              <a:rPr lang="fr-FR" dirty="0" err="1" smtClean="0"/>
              <a:t>rm</a:t>
            </a:r>
            <a:r>
              <a:rPr lang="fr-FR" dirty="0" smtClean="0"/>
              <a:t> </a:t>
            </a:r>
            <a:r>
              <a:rPr lang="fr-FR" dirty="0"/>
              <a:t>$FILE_PATH$FILE_RATING_PARSED;</a:t>
            </a:r>
          </a:p>
          <a:p>
            <a:pPr marL="274320" lvl="1" indent="0">
              <a:buNone/>
            </a:pPr>
            <a:r>
              <a:rPr lang="fr-FR" dirty="0" smtClean="0"/>
              <a:t>        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4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Clean.sh </a:t>
            </a:r>
            <a:r>
              <a:rPr lang="fr-FR" dirty="0" err="1" smtClean="0"/>
              <a:t>bash</a:t>
            </a:r>
            <a:r>
              <a:rPr lang="fr-FR" dirty="0" smtClean="0"/>
              <a:t> script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47822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first </a:t>
            </a:r>
            <a:r>
              <a:rPr lang="en-US" sz="1600" dirty="0" err="1" smtClean="0"/>
              <a:t>sed</a:t>
            </a:r>
            <a:r>
              <a:rPr lang="en-US" sz="1600" dirty="0" smtClean="0"/>
              <a:t> delete all lines between CRC and MOVIE RATINGS from the file </a:t>
            </a:r>
            <a:r>
              <a:rPr lang="en-US" sz="1600" dirty="0" err="1" smtClean="0"/>
              <a:t>rating.list</a:t>
            </a:r>
            <a:endParaRPr lang="en-US" sz="1600" dirty="0" smtClean="0"/>
          </a:p>
          <a:p>
            <a:r>
              <a:rPr lang="en-US" sz="1600" dirty="0" smtClean="0"/>
              <a:t>The second </a:t>
            </a:r>
            <a:r>
              <a:rPr lang="en-US" sz="1600" dirty="0" err="1" smtClean="0"/>
              <a:t>sed</a:t>
            </a:r>
            <a:r>
              <a:rPr lang="en-US" sz="1600" dirty="0" smtClean="0"/>
              <a:t> delete all lines between – and For further</a:t>
            </a:r>
          </a:p>
          <a:p>
            <a:r>
              <a:rPr lang="en-US" sz="1600" dirty="0" smtClean="0"/>
              <a:t>The third </a:t>
            </a:r>
            <a:r>
              <a:rPr lang="en-US" sz="1600" dirty="0" err="1" smtClean="0"/>
              <a:t>sed</a:t>
            </a:r>
            <a:r>
              <a:rPr lang="en-US" sz="1600" dirty="0" smtClean="0"/>
              <a:t> get the lines having the word (2014), which correspond to films produced in 2014</a:t>
            </a:r>
          </a:p>
          <a:p>
            <a:r>
              <a:rPr lang="en-US" sz="1600" dirty="0" smtClean="0"/>
              <a:t>The fourth </a:t>
            </a:r>
            <a:r>
              <a:rPr lang="en-US" sz="1600" dirty="0" err="1" smtClean="0"/>
              <a:t>sed</a:t>
            </a:r>
            <a:r>
              <a:rPr lang="en-US" sz="1600" dirty="0" smtClean="0"/>
              <a:t> replace all spaces, blanks, by one space</a:t>
            </a:r>
          </a:p>
          <a:p>
            <a:r>
              <a:rPr lang="en-US" sz="1600" dirty="0" smtClean="0"/>
              <a:t>The cut divide the file into column with a space as the separator, and add all column except de 2 first one into the temporary file rating-temp</a:t>
            </a:r>
          </a:p>
          <a:p>
            <a:endParaRPr lang="en-US" sz="1600" dirty="0" smtClean="0"/>
          </a:p>
          <a:p>
            <a:pPr lvl="1"/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/>
              <a:t>'/^CRC/,/^MOVIE RATINGS/d' $FILE_PATH$FILE_RATING | </a:t>
            </a:r>
            <a:endParaRPr lang="en-US" sz="1600" dirty="0" smtClean="0"/>
          </a:p>
          <a:p>
            <a:pPr marL="548640" lvl="2" indent="0">
              <a:buNone/>
            </a:pPr>
            <a:r>
              <a:rPr lang="en-US" sz="1600" dirty="0" err="1" smtClean="0">
                <a:solidFill>
                  <a:schemeClr val="tx2"/>
                </a:solidFill>
              </a:rPr>
              <a:t>sed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'/^--/,/^For further/d' | </a:t>
            </a:r>
            <a:r>
              <a:rPr lang="en-US" sz="1600" dirty="0" err="1">
                <a:solidFill>
                  <a:schemeClr val="tx2"/>
                </a:solidFill>
              </a:rPr>
              <a:t>sed</a:t>
            </a:r>
            <a:r>
              <a:rPr lang="en-US" sz="1600" dirty="0">
                <a:solidFill>
                  <a:schemeClr val="tx2"/>
                </a:solidFill>
              </a:rPr>
              <a:t> -n "/($YEAR)/p" | 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r>
              <a:rPr lang="en-US" sz="1600" dirty="0" err="1" smtClean="0">
                <a:solidFill>
                  <a:schemeClr val="tx2"/>
                </a:solidFill>
              </a:rPr>
              <a:t>sed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-e 's/\s\s*/ /g' | 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cut </a:t>
            </a:r>
            <a:r>
              <a:rPr lang="en-US" sz="1600" dirty="0">
                <a:solidFill>
                  <a:schemeClr val="tx2"/>
                </a:solidFill>
              </a:rPr>
              <a:t>-d' ' -f3- &gt;$FILE_PATH$FILE_RATING_TEMP;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2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Clean.sh </a:t>
            </a:r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smtClean="0"/>
              <a:t>script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following program check for each line of the temp file if the first column, containing the votes of persons, </a:t>
            </a:r>
            <a:r>
              <a:rPr lang="en-US" dirty="0" smtClean="0"/>
              <a:t>is </a:t>
            </a:r>
            <a:r>
              <a:rPr lang="en-US" dirty="0"/>
              <a:t>less or equal than 1500. This was done because certain movie getting less than 1500 votes didn’t exist or weren’t out yet. We put the result into a temporary file </a:t>
            </a:r>
            <a:r>
              <a:rPr lang="en-US" dirty="0" smtClean="0"/>
              <a:t>temp.txt</a:t>
            </a:r>
          </a:p>
          <a:p>
            <a:endParaRPr lang="en-US" dirty="0"/>
          </a:p>
          <a:p>
            <a:pPr lvl="1"/>
            <a:r>
              <a:rPr lang="en-US" dirty="0"/>
              <a:t>exec&lt;$FILE_PATH$FILE_RATING_TEMP;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while read line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 do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	login=$(echo $line | cut -d' ' -f1);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   	if [ $login -</a:t>
            </a:r>
            <a:r>
              <a:rPr lang="en-US" dirty="0" err="1">
                <a:solidFill>
                  <a:schemeClr val="tx2"/>
                </a:solidFill>
              </a:rPr>
              <a:t>ge</a:t>
            </a:r>
            <a:r>
              <a:rPr lang="en-US" dirty="0">
                <a:solidFill>
                  <a:schemeClr val="tx2"/>
                </a:solidFill>
              </a:rPr>
              <a:t> 1500 ]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	then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		echo $line &gt;&gt; temp.txt;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	fi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 done</a:t>
            </a:r>
          </a:p>
          <a:p>
            <a:endParaRPr lang="en-US" dirty="0"/>
          </a:p>
          <a:p>
            <a:r>
              <a:rPr lang="en-US" dirty="0"/>
              <a:t>We delete </a:t>
            </a:r>
            <a:r>
              <a:rPr lang="en-US" dirty="0" err="1"/>
              <a:t>rating_temp</a:t>
            </a:r>
            <a:r>
              <a:rPr lang="en-US" dirty="0"/>
              <a:t>, we don’t keep the first column of the temp.txt file, we recreate </a:t>
            </a:r>
            <a:r>
              <a:rPr lang="en-US" dirty="0" err="1"/>
              <a:t>rating_temp</a:t>
            </a:r>
            <a:r>
              <a:rPr lang="en-US" dirty="0"/>
              <a:t> and fill it. We delete </a:t>
            </a:r>
            <a:r>
              <a:rPr lang="en-US" dirty="0" smtClean="0"/>
              <a:t>temp.txt</a:t>
            </a:r>
          </a:p>
          <a:p>
            <a:endParaRPr lang="en-US" dirty="0"/>
          </a:p>
          <a:p>
            <a:pPr lvl="1"/>
            <a:r>
              <a:rPr lang="en-US" dirty="0" err="1"/>
              <a:t>rm</a:t>
            </a:r>
            <a:r>
              <a:rPr lang="en-US" dirty="0"/>
              <a:t> $FILE_PATH$FILE_RATING_TEMP;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2"/>
                </a:solidFill>
              </a:rPr>
              <a:t>cut -d' ' -f2- temp.txt &gt; $FILE_PATH$FILE_RATING_TEMP;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chemeClr val="tx2"/>
                </a:solidFill>
              </a:rPr>
              <a:t>rm</a:t>
            </a:r>
            <a:r>
              <a:rPr lang="en-US" dirty="0">
                <a:solidFill>
                  <a:schemeClr val="tx2"/>
                </a:solidFill>
              </a:rPr>
              <a:t> temp.txt;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366</TotalTime>
  <Words>832</Words>
  <Application>Microsoft Office PowerPoint</Application>
  <PresentationFormat>Affichage à l'écran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Civic</vt:lpstr>
      <vt:lpstr>Bash  project: Movies</vt:lpstr>
      <vt:lpstr>Table of content</vt:lpstr>
      <vt:lpstr> Goal</vt:lpstr>
      <vt:lpstr>The steps</vt:lpstr>
      <vt:lpstr>Download the files  with the data</vt:lpstr>
      <vt:lpstr>Clean the content of the files</vt:lpstr>
      <vt:lpstr>Clean.sh bash script sample</vt:lpstr>
      <vt:lpstr>Clean.sh bash script sample</vt:lpstr>
      <vt:lpstr>Clean.sh bash script sample</vt:lpstr>
      <vt:lpstr>Clean.sh bash script sample</vt:lpstr>
      <vt:lpstr>Clean.sh bash script sample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professionnel</dc:title>
  <dc:creator>Eliot</dc:creator>
  <cp:lastModifiedBy>Christian</cp:lastModifiedBy>
  <cp:revision>47</cp:revision>
  <dcterms:created xsi:type="dcterms:W3CDTF">2014-05-23T07:58:30Z</dcterms:created>
  <dcterms:modified xsi:type="dcterms:W3CDTF">2014-06-12T17:26:26Z</dcterms:modified>
</cp:coreProperties>
</file>