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8"/>
  </p:notesMasterIdLst>
  <p:sldIdLst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72" r:id="rId11"/>
    <p:sldId id="270" r:id="rId12"/>
    <p:sldId id="273" r:id="rId13"/>
    <p:sldId id="274" r:id="rId14"/>
    <p:sldId id="268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6" autoAdjust="0"/>
    <p:restoredTop sz="89280" autoAdjust="0"/>
  </p:normalViewPr>
  <p:slideViewPr>
    <p:cSldViewPr snapToGrid="0">
      <p:cViewPr>
        <p:scale>
          <a:sx n="60" d="100"/>
          <a:sy n="60" d="100"/>
        </p:scale>
        <p:origin x="-786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CDA7B-C39F-469D-B4AB-3700AA9D6904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341A0-C543-4A30-AC52-5F2ACE5CC84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À compléter,</a:t>
            </a:r>
            <a:r>
              <a:rPr lang="fr-FR" baseline="0" dirty="0" smtClean="0"/>
              <a:t> je sais pas trop quoi dire … =(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41A0-C543-4A30-AC52-5F2ACE5CC84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Imprim</a:t>
            </a:r>
            <a:r>
              <a:rPr lang="fr-FR" dirty="0" smtClean="0"/>
              <a:t> écran du code,</a:t>
            </a:r>
            <a:r>
              <a:rPr lang="fr-FR" baseline="0" dirty="0" smtClean="0"/>
              <a:t> explication succincte.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41A0-C543-4A30-AC52-5F2ACE5CC84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Imprim</a:t>
            </a:r>
            <a:r>
              <a:rPr lang="fr-FR" dirty="0" smtClean="0"/>
              <a:t> écran du code,</a:t>
            </a:r>
            <a:r>
              <a:rPr lang="fr-FR" baseline="0" dirty="0" smtClean="0"/>
              <a:t> explication succincte.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341A0-C543-4A30-AC52-5F2ACE5CC844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en-US" sz="8000" b="0" i="0" baseline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  <a:ea typeface="+mn-ea"/>
                <a:cs typeface="+mn-cs"/>
              </a:rPr>
              <a:t>«</a:t>
            </a:r>
            <a:r>
              <a:rPr lang="en-US" sz="8000" b="0" i="0" baseline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en-US" sz="8000" b="0" i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xmlns="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en-US" sz="8000" b="0" i="0" baseline="0">
                <a:solidFill>
                  <a:srgbClr val="90C226">
                    <a:lumMod val="60000"/>
                    <a:lumOff val="40000"/>
                  </a:srgbClr>
                </a:solidFill>
                <a:effectLst/>
                <a:latin typeface="Arial"/>
                <a:ea typeface="+mn-ea"/>
                <a:cs typeface="+mn-cs"/>
              </a:rPr>
              <a:t>«</a:t>
            </a:r>
            <a:r>
              <a:rPr lang="en-US" sz="8000" b="0" i="0" baseline="0"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+mn-ea"/>
                <a:cs typeface="+mn-cs"/>
              </a:rPr>
              <a:t>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 defTabSz="914400">
              <a:buNone/>
            </a:pPr>
            <a:r>
              <a:rPr lang="en-US" sz="8000" b="0" i="0">
                <a:solidFill>
                  <a:srgbClr val="90C226">
                    <a:lumMod val="60000"/>
                    <a:lumOff val="40000"/>
                  </a:srgbClr>
                </a:solidFill>
                <a:latin typeface="Trebuchet MS"/>
                <a:ea typeface="+mn-ea"/>
                <a:cs typeface="+mn-cs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xmlns="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pPr/>
              <a:t>6/12/2014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07263" y="2511552"/>
            <a:ext cx="9905727" cy="1173524"/>
          </a:xfrm>
        </p:spPr>
        <p:txBody>
          <a:bodyPr/>
          <a:lstStyle/>
          <a:p>
            <a:pPr algn="ctr"/>
            <a:r>
              <a:rPr lang="fr-FR" noProof="1" smtClean="0"/>
              <a:t>-~- IOSA PROJECT -~-</a:t>
            </a:r>
            <a:br>
              <a:rPr lang="fr-FR" noProof="1" smtClean="0"/>
            </a:br>
            <a:r>
              <a:rPr lang="fr-FR" noProof="1" smtClean="0"/>
              <a:t>SOUNDCLOUD ADVANCED SEARCH MODULE</a:t>
            </a:r>
            <a:endParaRPr lang="fr-FR" noProof="1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1700" b="1" noProof="1" smtClean="0"/>
              <a:t>William Tragnée</a:t>
            </a:r>
          </a:p>
          <a:p>
            <a:r>
              <a:rPr lang="fr-FR" sz="1700" b="1" noProof="1" smtClean="0"/>
              <a:t>Julie Maslorz</a:t>
            </a:r>
          </a:p>
          <a:p>
            <a:r>
              <a:rPr lang="fr-FR" sz="1700" b="1" noProof="1" smtClean="0"/>
              <a:t>Sarah Marcon</a:t>
            </a:r>
            <a:endParaRPr lang="fr-FR" sz="1700" b="1" noProof="1" smtClean="0"/>
          </a:p>
          <a:p>
            <a:endParaRPr lang="fr-FR" sz="1700" b="1" noProof="1"/>
          </a:p>
        </p:txBody>
      </p:sp>
    </p:spTree>
    <p:extLst>
      <p:ext uri="{BB962C8B-B14F-4D97-AF65-F5344CB8AC3E}">
        <p14:creationId xmlns:p14="http://schemas.microsoft.com/office/powerpoint/2010/main" xmlns="" val="238795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8168" y="1714691"/>
            <a:ext cx="5106465" cy="514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OUR CODE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813946" y="846161"/>
            <a:ext cx="333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file sc3.php 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14742" y="2138161"/>
            <a:ext cx="1864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694362" y="2258755"/>
            <a:ext cx="18649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OUR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connect our application to the </a:t>
            </a:r>
            <a:r>
              <a:rPr lang="en-US" dirty="0" err="1" smtClean="0"/>
              <a:t>Soundcloud</a:t>
            </a:r>
            <a:r>
              <a:rPr lang="en-US" dirty="0" smtClean="0"/>
              <a:t> API.</a:t>
            </a:r>
          </a:p>
          <a:p>
            <a:endParaRPr lang="en-US" dirty="0" smtClean="0"/>
          </a:p>
          <a:p>
            <a:r>
              <a:rPr lang="en-US" dirty="0" smtClean="0"/>
              <a:t>Second, the research of the user is </a:t>
            </a:r>
            <a:r>
              <a:rPr lang="en-US" dirty="0" err="1" smtClean="0"/>
              <a:t>analysed</a:t>
            </a:r>
            <a:r>
              <a:rPr lang="en-US" dirty="0" smtClean="0"/>
              <a:t> and concatenated in case of space use.</a:t>
            </a:r>
          </a:p>
          <a:p>
            <a:endParaRPr lang="en-US" dirty="0" smtClean="0"/>
          </a:p>
          <a:p>
            <a:r>
              <a:rPr lang="en-US" dirty="0" smtClean="0"/>
              <a:t>Third,  according to the user’s choice (“genre” or “tag”), we catch </a:t>
            </a:r>
            <a:r>
              <a:rPr lang="en-US" dirty="0" err="1" smtClean="0"/>
              <a:t>informations</a:t>
            </a:r>
            <a:r>
              <a:rPr lang="en-US" dirty="0" smtClean="0"/>
              <a:t> from </a:t>
            </a:r>
            <a:r>
              <a:rPr lang="en-US" dirty="0" smtClean="0"/>
              <a:t>the </a:t>
            </a:r>
            <a:r>
              <a:rPr lang="en-US" dirty="0" err="1" smtClean="0"/>
              <a:t>Soundcloud</a:t>
            </a:r>
            <a:r>
              <a:rPr lang="en-US" dirty="0" smtClean="0"/>
              <a:t> </a:t>
            </a:r>
            <a:r>
              <a:rPr lang="en-US" dirty="0" smtClean="0"/>
              <a:t>API.</a:t>
            </a:r>
          </a:p>
          <a:p>
            <a:endParaRPr lang="en-US" dirty="0" smtClean="0"/>
          </a:p>
          <a:p>
            <a:r>
              <a:rPr lang="en-US" dirty="0" smtClean="0"/>
              <a:t>Finally, we decode the JSON file received and display the result.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RESULT</a:t>
            </a:r>
            <a:endParaRPr lang="fr-FR" dirty="0"/>
          </a:p>
        </p:txBody>
      </p:sp>
      <p:pic>
        <p:nvPicPr>
          <p:cNvPr id="4" name="Image 3" descr="Captur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95" y="2044249"/>
            <a:ext cx="5121483" cy="213196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831307" y="5008728"/>
            <a:ext cx="342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bad information is entered, the user have to retry.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RESULT</a:t>
            </a:r>
            <a:endParaRPr lang="fr-FR" dirty="0"/>
          </a:p>
        </p:txBody>
      </p:sp>
      <p:pic>
        <p:nvPicPr>
          <p:cNvPr id="5" name="Image 4" descr="Capture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174" y="1895628"/>
            <a:ext cx="8802806" cy="444375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13946" y="846161"/>
            <a:ext cx="333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Search</a:t>
            </a:r>
            <a:r>
              <a:rPr lang="fr-FR" dirty="0" smtClean="0"/>
              <a:t> for tag « rock »: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RESULT</a:t>
            </a:r>
            <a:endParaRPr lang="fr-FR" dirty="0"/>
          </a:p>
        </p:txBody>
      </p:sp>
      <p:pic>
        <p:nvPicPr>
          <p:cNvPr id="4" name="Image 3" descr="Cap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445" y="1850004"/>
            <a:ext cx="9116704" cy="44771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36274" y="1132764"/>
            <a:ext cx="373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Search</a:t>
            </a:r>
            <a:r>
              <a:rPr lang="fr-FR" dirty="0" smtClean="0"/>
              <a:t> for genre « Hard Rock »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purpose of this project was to find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about songs from </a:t>
            </a:r>
            <a:r>
              <a:rPr lang="en-US" sz="2000" dirty="0" err="1" smtClean="0"/>
              <a:t>Soundcloud</a:t>
            </a:r>
            <a:r>
              <a:rPr lang="en-US" sz="2000" dirty="0" smtClean="0"/>
              <a:t> by entering a tag, what we can do now.</a:t>
            </a:r>
          </a:p>
          <a:p>
            <a:endParaRPr lang="en-US" sz="2000" dirty="0" smtClean="0"/>
          </a:p>
          <a:p>
            <a:r>
              <a:rPr lang="en-US" sz="2000" dirty="0" smtClean="0"/>
              <a:t>However, it would be interesting to be able to find </a:t>
            </a:r>
            <a:r>
              <a:rPr lang="en-US" sz="2000" dirty="0" err="1" smtClean="0"/>
              <a:t>informations</a:t>
            </a:r>
            <a:r>
              <a:rPr lang="en-US" sz="2000" dirty="0" smtClean="0"/>
              <a:t> by taping several tags. After some researches, it seems the </a:t>
            </a:r>
            <a:r>
              <a:rPr lang="en-US" sz="2000" dirty="0" err="1" smtClean="0"/>
              <a:t>Soundcloud</a:t>
            </a:r>
            <a:r>
              <a:rPr lang="en-US" sz="2000" dirty="0" smtClean="0"/>
              <a:t> API needs to fix some bugs about the “</a:t>
            </a:r>
            <a:r>
              <a:rPr lang="en-US" sz="2000" dirty="0" err="1" smtClean="0"/>
              <a:t>tag_list</a:t>
            </a:r>
            <a:r>
              <a:rPr lang="en-US" sz="2000" dirty="0" smtClean="0"/>
              <a:t>” attribute.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25511" y="1599758"/>
            <a:ext cx="5016153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The project</a:t>
            </a:r>
          </a:p>
          <a:p>
            <a:pPr lvl="1"/>
            <a:r>
              <a:rPr lang="en-US" sz="1800" dirty="0" smtClean="0"/>
              <a:t>What is </a:t>
            </a:r>
            <a:r>
              <a:rPr lang="en-US" sz="1800" dirty="0" err="1" smtClean="0"/>
              <a:t>Soundcloud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Why this project?</a:t>
            </a:r>
          </a:p>
          <a:p>
            <a:r>
              <a:rPr lang="en-US" sz="2000" dirty="0" smtClean="0"/>
              <a:t>Tools used</a:t>
            </a:r>
          </a:p>
          <a:p>
            <a:pPr lvl="1"/>
            <a:r>
              <a:rPr lang="en-US" sz="1800" dirty="0" err="1" smtClean="0"/>
              <a:t>Soundcloud</a:t>
            </a:r>
            <a:r>
              <a:rPr lang="en-US" sz="1800" dirty="0" smtClean="0"/>
              <a:t> API</a:t>
            </a:r>
          </a:p>
          <a:p>
            <a:pPr lvl="1"/>
            <a:r>
              <a:rPr lang="en-US" sz="1800" dirty="0" smtClean="0"/>
              <a:t>Putty / Bash / PHP script</a:t>
            </a:r>
          </a:p>
          <a:p>
            <a:r>
              <a:rPr lang="en-US" sz="2000" dirty="0" smtClean="0"/>
              <a:t>Demonstration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IS SOUNDCLOUD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5319" y="1672910"/>
            <a:ext cx="8598907" cy="3880773"/>
          </a:xfrm>
        </p:spPr>
        <p:txBody>
          <a:bodyPr/>
          <a:lstStyle/>
          <a:p>
            <a:r>
              <a:rPr lang="fr-FR" sz="2000" dirty="0" smtClean="0"/>
              <a:t>An audio </a:t>
            </a:r>
            <a:r>
              <a:rPr lang="en-US" sz="2000" dirty="0" smtClean="0"/>
              <a:t>platform</a:t>
            </a:r>
            <a:r>
              <a:rPr lang="fr-FR" sz="2000" dirty="0" smtClean="0"/>
              <a:t> </a:t>
            </a:r>
            <a:r>
              <a:rPr lang="fr-FR" sz="2000" dirty="0" err="1" smtClean="0"/>
              <a:t>where</a:t>
            </a:r>
            <a:r>
              <a:rPr lang="fr-FR" sz="2000" dirty="0" smtClean="0"/>
              <a:t> people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upload</a:t>
            </a:r>
            <a:r>
              <a:rPr lang="fr-FR" sz="2000" dirty="0" smtClean="0"/>
              <a:t> or record </a:t>
            </a:r>
            <a:r>
              <a:rPr lang="fr-FR" sz="2000" dirty="0" err="1" smtClean="0"/>
              <a:t>songs</a:t>
            </a:r>
            <a:r>
              <a:rPr lang="fr-FR" sz="2000" dirty="0" smtClean="0"/>
              <a:t>, </a:t>
            </a:r>
            <a:r>
              <a:rPr lang="fr-FR" sz="2000" dirty="0" err="1" smtClean="0"/>
              <a:t>promote</a:t>
            </a:r>
            <a:r>
              <a:rPr lang="fr-FR" sz="2000" dirty="0" smtClean="0"/>
              <a:t> </a:t>
            </a:r>
            <a:r>
              <a:rPr lang="fr-FR" sz="2000" dirty="0" err="1" smtClean="0"/>
              <a:t>them</a:t>
            </a:r>
            <a:r>
              <a:rPr lang="fr-FR" sz="2000" dirty="0" smtClean="0"/>
              <a:t>, </a:t>
            </a:r>
            <a:r>
              <a:rPr lang="fr-FR" sz="2000" dirty="0" err="1" smtClean="0"/>
              <a:t>create</a:t>
            </a:r>
            <a:r>
              <a:rPr lang="fr-FR" sz="2000" dirty="0" smtClean="0"/>
              <a:t> </a:t>
            </a:r>
            <a:r>
              <a:rPr lang="fr-FR" sz="2000" dirty="0" err="1" smtClean="0"/>
              <a:t>playlists</a:t>
            </a:r>
            <a:r>
              <a:rPr lang="fr-FR" sz="2000" dirty="0" smtClean="0"/>
              <a:t> and </a:t>
            </a:r>
            <a:r>
              <a:rPr lang="fr-FR" sz="2000" dirty="0" err="1" smtClean="0"/>
              <a:t>share</a:t>
            </a:r>
            <a:r>
              <a:rPr lang="fr-FR" sz="2000" dirty="0" smtClean="0"/>
              <a:t> </a:t>
            </a:r>
            <a:r>
              <a:rPr lang="fr-FR" sz="2000" dirty="0" err="1" smtClean="0"/>
              <a:t>their</a:t>
            </a:r>
            <a:r>
              <a:rPr lang="fr-FR" sz="2000" dirty="0" smtClean="0"/>
              <a:t> favorite </a:t>
            </a:r>
            <a:r>
              <a:rPr lang="fr-FR" sz="2000" dirty="0" err="1" smtClean="0"/>
              <a:t>songs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Free </a:t>
            </a:r>
            <a:r>
              <a:rPr lang="fr-FR" sz="2000" dirty="0" err="1" smtClean="0"/>
              <a:t>account</a:t>
            </a:r>
            <a:r>
              <a:rPr lang="fr-FR" sz="2000" dirty="0" smtClean="0"/>
              <a:t> / premium </a:t>
            </a:r>
            <a:r>
              <a:rPr lang="fr-FR" sz="2000" dirty="0" err="1" smtClean="0"/>
              <a:t>account</a:t>
            </a:r>
            <a:r>
              <a:rPr lang="fr-FR" sz="2000" dirty="0" smtClean="0"/>
              <a:t> for </a:t>
            </a:r>
            <a:r>
              <a:rPr lang="fr-FR" sz="2000" dirty="0" err="1" smtClean="0"/>
              <a:t>professionals</a:t>
            </a:r>
            <a:endParaRPr lang="fr-FR" sz="2000" dirty="0" smtClean="0"/>
          </a:p>
          <a:p>
            <a:endParaRPr lang="fr-FR" dirty="0"/>
          </a:p>
        </p:txBody>
      </p:sp>
      <p:pic>
        <p:nvPicPr>
          <p:cNvPr id="4" name="Image 3" descr="Download-SoundCloud-2-5-2-for-Andro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8144" y="3837465"/>
            <a:ext cx="4942816" cy="2512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5319" y="1611950"/>
            <a:ext cx="8598907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Idea : search music by tags on </a:t>
            </a:r>
            <a:r>
              <a:rPr lang="en-US" sz="2000" dirty="0" err="1" smtClean="0"/>
              <a:t>Soundcloud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Search on </a:t>
            </a:r>
            <a:r>
              <a:rPr lang="en-US" sz="1800" dirty="0" err="1" smtClean="0"/>
              <a:t>Soundcloud</a:t>
            </a:r>
            <a:r>
              <a:rPr lang="en-US" sz="1800" dirty="0" smtClean="0"/>
              <a:t> : by artist, title, playlist, people, group</a:t>
            </a:r>
          </a:p>
          <a:p>
            <a:pPr lvl="1"/>
            <a:r>
              <a:rPr lang="en-US" sz="1800" dirty="0" smtClean="0"/>
              <a:t>We wanted to search also by tags like we do on </a:t>
            </a:r>
            <a:r>
              <a:rPr lang="en-US" sz="1800" dirty="0" err="1" smtClean="0"/>
              <a:t>Tumblr</a:t>
            </a:r>
            <a:r>
              <a:rPr lang="en-US" sz="1800" dirty="0" smtClean="0"/>
              <a:t>, </a:t>
            </a:r>
            <a:r>
              <a:rPr lang="en-US" sz="1800" dirty="0" err="1" smtClean="0"/>
              <a:t>Instagram</a:t>
            </a:r>
            <a:r>
              <a:rPr lang="en-US" sz="1800" dirty="0" smtClean="0"/>
              <a:t> or Twitter</a:t>
            </a:r>
          </a:p>
          <a:p>
            <a:pPr lvl="1"/>
            <a:r>
              <a:rPr lang="en-US" sz="1800" dirty="0" smtClean="0"/>
              <a:t>The user should be able the search by one or several tags : #rock #pop</a:t>
            </a:r>
            <a:endParaRPr lang="en-US" sz="1800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dirty="0" smtClean="0"/>
              <a:t>SOUNDCLOUD TAG SEARCH PROJECT</a:t>
            </a:r>
            <a:endParaRPr lang="en-US" dirty="0"/>
          </a:p>
        </p:txBody>
      </p:sp>
      <p:pic>
        <p:nvPicPr>
          <p:cNvPr id="6" name="Image 5" descr="twitter-hashtag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0871" y="449922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 USED : SOUNDCLOUD API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532" y="1616802"/>
            <a:ext cx="7953859" cy="42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 USED : SOUNDCLOUD 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1159" y="2060811"/>
            <a:ext cx="9012399" cy="1937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Connection to the API</a:t>
            </a:r>
          </a:p>
          <a:p>
            <a:pPr lvl="1"/>
            <a:r>
              <a:rPr lang="en-US" sz="1800" dirty="0" smtClean="0"/>
              <a:t>Create an account</a:t>
            </a:r>
          </a:p>
          <a:p>
            <a:pPr lvl="1"/>
            <a:r>
              <a:rPr lang="en-US" sz="1800" dirty="0" smtClean="0"/>
              <a:t>Create a new application : access tokens are given (</a:t>
            </a:r>
            <a:r>
              <a:rPr lang="en-US" sz="1800" dirty="0" err="1" smtClean="0"/>
              <a:t>clientID</a:t>
            </a:r>
            <a:r>
              <a:rPr lang="en-US" sz="1800" dirty="0" smtClean="0"/>
              <a:t> and </a:t>
            </a:r>
            <a:r>
              <a:rPr lang="en-US" sz="1800" dirty="0" err="1" smtClean="0"/>
              <a:t>clientPrivate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Add the right lines in the code : </a:t>
            </a:r>
          </a:p>
          <a:p>
            <a:pPr lvl="1"/>
            <a:endParaRPr lang="en-US" sz="1800" dirty="0" smtClean="0"/>
          </a:p>
          <a:p>
            <a:pPr lvl="1"/>
            <a:endParaRPr lang="fr-FR" dirty="0"/>
          </a:p>
        </p:txBody>
      </p:sp>
      <p:pic>
        <p:nvPicPr>
          <p:cNvPr id="5" name="Image 4" descr="Captur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23" y="4440142"/>
            <a:ext cx="9568859" cy="705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 USED : PUTTY / BASH /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PUTTY</a:t>
            </a:r>
          </a:p>
          <a:p>
            <a:pPr lvl="1"/>
            <a:r>
              <a:rPr lang="en-US" sz="1800" dirty="0" smtClean="0"/>
              <a:t>A SSH software : allow secured connection to a server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BASH / PHP</a:t>
            </a:r>
          </a:p>
          <a:p>
            <a:pPr lvl="1"/>
            <a:r>
              <a:rPr lang="en-US" sz="1800" dirty="0" smtClean="0"/>
              <a:t>Using bash</a:t>
            </a:r>
          </a:p>
          <a:p>
            <a:pPr lvl="1"/>
            <a:r>
              <a:rPr lang="en-US" sz="1800" dirty="0" smtClean="0"/>
              <a:t>Calling a PHP file using VIM</a:t>
            </a:r>
          </a:p>
          <a:p>
            <a:pPr lvl="1"/>
            <a:endParaRPr lang="en-US" dirty="0" smtClean="0"/>
          </a:p>
        </p:txBody>
      </p:sp>
      <p:pic>
        <p:nvPicPr>
          <p:cNvPr id="4" name="Image 3" descr="put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7379" y="1322695"/>
            <a:ext cx="2817875" cy="281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OUR CODE</a:t>
            </a:r>
            <a:endParaRPr lang="fr-FR" dirty="0"/>
          </a:p>
        </p:txBody>
      </p:sp>
      <p:pic>
        <p:nvPicPr>
          <p:cNvPr id="8" name="Image 7" descr="Capture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3621" y="1927248"/>
            <a:ext cx="6744076" cy="493075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813946" y="900752"/>
            <a:ext cx="333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Bash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execute</a:t>
            </a:r>
            <a:r>
              <a:rPr lang="fr-FR" dirty="0" smtClean="0"/>
              <a:t> the file scs.sh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DEMONSTRATION :</a:t>
            </a:r>
            <a:br>
              <a:rPr lang="fr-FR" dirty="0" smtClean="0"/>
            </a:br>
            <a:r>
              <a:rPr lang="fr-FR" dirty="0" smtClean="0"/>
              <a:t>	OUR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First, with the “menu”, the user is asked to select the kind of search he wants to do.</a:t>
            </a:r>
          </a:p>
          <a:p>
            <a:endParaRPr lang="en-US" sz="2000" dirty="0" smtClean="0"/>
          </a:p>
          <a:p>
            <a:r>
              <a:rPr lang="en-US" sz="2000" dirty="0" smtClean="0"/>
              <a:t>Second, we check if the user answer is a possible value. If not, the user is asked to select again.</a:t>
            </a:r>
          </a:p>
          <a:p>
            <a:endParaRPr lang="en-US" sz="2000" dirty="0" smtClean="0"/>
          </a:p>
          <a:p>
            <a:r>
              <a:rPr lang="en-US" sz="2000" dirty="0" smtClean="0"/>
              <a:t>Third,  the file sc3.php is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806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Strategy_FacetGreenTheme_16x9_TP103418064" id="{4089F4F0-B72F-46AE-8EAE-5C15EE2FFB85}" vid="{57759912-BBD4-45F2-87A9-58135155D9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403</TotalTime>
  <Words>455</Words>
  <Application>Microsoft Office PowerPoint</Application>
  <PresentationFormat>Personnalisé</PresentationFormat>
  <Paragraphs>73</Paragraphs>
  <Slides>15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TS103418065</vt:lpstr>
      <vt:lpstr>-~- IOSA PROJECT -~- SOUNDCLOUD ADVANCED SEARCH MODULE</vt:lpstr>
      <vt:lpstr>Summary</vt:lpstr>
      <vt:lpstr>WHAT IS SOUNDCLOUD ?</vt:lpstr>
      <vt:lpstr>SOUNDCLOUD TAG SEARCH PROJECT</vt:lpstr>
      <vt:lpstr>TOOLS USED : SOUNDCLOUD API</vt:lpstr>
      <vt:lpstr>TOOLS USED : SOUNDCLOUD API</vt:lpstr>
      <vt:lpstr>TOOLS USED : PUTTY / BASH / PHP</vt:lpstr>
      <vt:lpstr>DEMONSTRATION :  OUR CODE</vt:lpstr>
      <vt:lpstr>DEMONSTRATION :  OUR CODE</vt:lpstr>
      <vt:lpstr>DEMONSTRATION :  OUR CODE</vt:lpstr>
      <vt:lpstr>DEMONSTRATION :  OUR CODE</vt:lpstr>
      <vt:lpstr>DEMONSTRATION :  RESULT</vt:lpstr>
      <vt:lpstr>DEMONSTRATION :  RESULT</vt:lpstr>
      <vt:lpstr>DEMONSTRATION :  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IOSA PROJECT SOUNDCLOUD TAG SEARCH</dc:title>
  <dc:creator>Sarah</dc:creator>
  <cp:lastModifiedBy>Sarah</cp:lastModifiedBy>
  <cp:revision>66</cp:revision>
  <dcterms:created xsi:type="dcterms:W3CDTF">2014-06-12T09:25:00Z</dcterms:created>
  <dcterms:modified xsi:type="dcterms:W3CDTF">2014-06-12T16:08:10Z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