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5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0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85F9-1144-4B70-A53B-2B287C6D0DA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F286-2EBA-4899-88CD-5C9ED9638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5913335" y="1518862"/>
            <a:ext cx="3115051" cy="116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155903" y="1735374"/>
            <a:ext cx="110350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GPS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55902" y="2802174"/>
            <a:ext cx="10948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Odometry</a:t>
            </a:r>
            <a:endParaRPr lang="en-US" sz="1200" dirty="0" smtClean="0"/>
          </a:p>
          <a:p>
            <a:pPr algn="ctr"/>
            <a:r>
              <a:rPr lang="en-US" sz="1200" dirty="0" smtClean="0"/>
              <a:t>Sensors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6521" y="4046043"/>
            <a:ext cx="109483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LIDAR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7335" y="4928077"/>
            <a:ext cx="109483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CAMERA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55902" y="832642"/>
            <a:ext cx="1103504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Sensor Interface</a:t>
            </a:r>
            <a:endParaRPr lang="en-US" sz="12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34749" y="832642"/>
            <a:ext cx="106446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Perception</a:t>
            </a:r>
            <a:endParaRPr lang="en-US" sz="12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34748" y="1735374"/>
            <a:ext cx="106446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Localization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34748" y="2802174"/>
            <a:ext cx="106446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Vehicle Sate Estimation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34748" y="3961306"/>
            <a:ext cx="10644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Object Detection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4748" y="4843439"/>
            <a:ext cx="10644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Computer Vision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83233" y="3975102"/>
            <a:ext cx="9737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Sensor Fusion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51278" y="832642"/>
            <a:ext cx="2624664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Behavior and Control</a:t>
            </a:r>
            <a:endParaRPr lang="en-US" sz="12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41011" y="3975102"/>
            <a:ext cx="153937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Moving Object Tracking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5" idx="3"/>
            <a:endCxn id="13" idx="1"/>
          </p:cNvCxnSpPr>
          <p:nvPr/>
        </p:nvCxnSpPr>
        <p:spPr>
          <a:xfrm>
            <a:off x="1250731" y="3033007"/>
            <a:ext cx="384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2" idx="1"/>
          </p:cNvCxnSpPr>
          <p:nvPr/>
        </p:nvCxnSpPr>
        <p:spPr>
          <a:xfrm>
            <a:off x="1259406" y="1873874"/>
            <a:ext cx="375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>
            <a:off x="1261351" y="4184543"/>
            <a:ext cx="373397" cy="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5" idx="1"/>
          </p:cNvCxnSpPr>
          <p:nvPr/>
        </p:nvCxnSpPr>
        <p:spPr>
          <a:xfrm>
            <a:off x="1242165" y="5066577"/>
            <a:ext cx="392583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3"/>
            <a:endCxn id="16" idx="1"/>
          </p:cNvCxnSpPr>
          <p:nvPr/>
        </p:nvCxnSpPr>
        <p:spPr>
          <a:xfrm>
            <a:off x="2699215" y="3033007"/>
            <a:ext cx="384018" cy="1172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3"/>
            <a:endCxn id="16" idx="1"/>
          </p:cNvCxnSpPr>
          <p:nvPr/>
        </p:nvCxnSpPr>
        <p:spPr>
          <a:xfrm>
            <a:off x="2699216" y="4192139"/>
            <a:ext cx="384017" cy="13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5" idx="3"/>
            <a:endCxn id="16" idx="1"/>
          </p:cNvCxnSpPr>
          <p:nvPr/>
        </p:nvCxnSpPr>
        <p:spPr>
          <a:xfrm flipV="1">
            <a:off x="2699216" y="4205935"/>
            <a:ext cx="384017" cy="868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3" idx="0"/>
          </p:cNvCxnSpPr>
          <p:nvPr/>
        </p:nvCxnSpPr>
        <p:spPr>
          <a:xfrm>
            <a:off x="2166982" y="2012373"/>
            <a:ext cx="0" cy="78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3"/>
            <a:endCxn id="18" idx="1"/>
          </p:cNvCxnSpPr>
          <p:nvPr/>
        </p:nvCxnSpPr>
        <p:spPr>
          <a:xfrm>
            <a:off x="4056993" y="4205935"/>
            <a:ext cx="384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51279" y="1735374"/>
            <a:ext cx="120186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Path planner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151278" y="2268774"/>
            <a:ext cx="120186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Mission planner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591089" y="1735373"/>
            <a:ext cx="120186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Motion planner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441011" y="233700"/>
            <a:ext cx="171026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Map</a:t>
            </a:r>
            <a:endParaRPr lang="en-US" sz="1100" dirty="0"/>
          </a:p>
        </p:txBody>
      </p:sp>
      <p:cxnSp>
        <p:nvCxnSpPr>
          <p:cNvPr id="71" name="Elbow Connector 70"/>
          <p:cNvCxnSpPr>
            <a:stCxn id="66" idx="2"/>
            <a:endCxn id="63" idx="1"/>
          </p:cNvCxnSpPr>
          <p:nvPr/>
        </p:nvCxnSpPr>
        <p:spPr>
          <a:xfrm rot="16200000" flipH="1">
            <a:off x="5034430" y="757025"/>
            <a:ext cx="1378564" cy="855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151279" y="3155090"/>
            <a:ext cx="120186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Vehicle Control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826520" y="2903442"/>
            <a:ext cx="120186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Accelerator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826520" y="3396159"/>
            <a:ext cx="120186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Steering</a:t>
            </a:r>
            <a:endParaRPr lang="en-US" sz="1200" dirty="0"/>
          </a:p>
        </p:txBody>
      </p:sp>
      <p:cxnSp>
        <p:nvCxnSpPr>
          <p:cNvPr id="146" name="Elbow Connector 145"/>
          <p:cNvCxnSpPr>
            <a:stCxn id="18" idx="0"/>
            <a:endCxn id="116" idx="1"/>
          </p:cNvCxnSpPr>
          <p:nvPr/>
        </p:nvCxnSpPr>
        <p:spPr>
          <a:xfrm rot="5400000" flipH="1" flipV="1">
            <a:off x="4625915" y="2687682"/>
            <a:ext cx="1872205" cy="702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16" idx="2"/>
            <a:endCxn id="142" idx="0"/>
          </p:cNvCxnSpPr>
          <p:nvPr/>
        </p:nvCxnSpPr>
        <p:spPr>
          <a:xfrm rot="5400000">
            <a:off x="6877458" y="2561686"/>
            <a:ext cx="468159" cy="718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2" idx="3"/>
            <a:endCxn id="143" idx="1"/>
          </p:cNvCxnSpPr>
          <p:nvPr/>
        </p:nvCxnSpPr>
        <p:spPr>
          <a:xfrm flipV="1">
            <a:off x="7353145" y="3041942"/>
            <a:ext cx="473375" cy="251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2" idx="3"/>
            <a:endCxn id="144" idx="1"/>
          </p:cNvCxnSpPr>
          <p:nvPr/>
        </p:nvCxnSpPr>
        <p:spPr>
          <a:xfrm>
            <a:off x="7353145" y="3293590"/>
            <a:ext cx="473375" cy="241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9501761" y="2594949"/>
            <a:ext cx="120186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Break / Gear / Accelerator Interface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9501761" y="3396158"/>
            <a:ext cx="120186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Steering Interface</a:t>
            </a:r>
            <a:endParaRPr lang="en-US" sz="1200" dirty="0"/>
          </a:p>
        </p:txBody>
      </p:sp>
      <p:cxnSp>
        <p:nvCxnSpPr>
          <p:cNvPr id="163" name="Elbow Connector 162"/>
          <p:cNvCxnSpPr>
            <a:stCxn id="143" idx="3"/>
            <a:endCxn id="160" idx="1"/>
          </p:cNvCxnSpPr>
          <p:nvPr/>
        </p:nvCxnSpPr>
        <p:spPr>
          <a:xfrm flipV="1">
            <a:off x="9028386" y="2918115"/>
            <a:ext cx="473375" cy="123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4" idx="3"/>
            <a:endCxn id="161" idx="1"/>
          </p:cNvCxnSpPr>
          <p:nvPr/>
        </p:nvCxnSpPr>
        <p:spPr>
          <a:xfrm>
            <a:off x="9028386" y="3534659"/>
            <a:ext cx="473375" cy="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1761" y="832311"/>
            <a:ext cx="1201866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Actuators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2015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 Prashant</dc:creator>
  <cp:lastModifiedBy>Just Prashant</cp:lastModifiedBy>
  <cp:revision>5</cp:revision>
  <dcterms:created xsi:type="dcterms:W3CDTF">2021-06-21T03:26:54Z</dcterms:created>
  <dcterms:modified xsi:type="dcterms:W3CDTF">2021-06-21T13:56:18Z</dcterms:modified>
</cp:coreProperties>
</file>