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2" r:id="rId4"/>
    <p:sldId id="265" r:id="rId5"/>
  </p:sldIdLst>
  <p:sldSz cx="12817475" cy="9612313"/>
  <p:notesSz cx="6858000" cy="9144000"/>
  <p:defaultTextStyle>
    <a:defPPr>
      <a:defRPr lang="en-US"/>
    </a:defPPr>
    <a:lvl1pPr marL="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080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1613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2242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6322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0403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44838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8564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2645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8">
          <p15:clr>
            <a:srgbClr val="A4A3A4"/>
          </p15:clr>
        </p15:guide>
        <p15:guide id="2" pos="40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5" autoAdjust="0"/>
    <p:restoredTop sz="94472" autoAdjust="0"/>
  </p:normalViewPr>
  <p:slideViewPr>
    <p:cSldViewPr>
      <p:cViewPr>
        <p:scale>
          <a:sx n="75" d="100"/>
          <a:sy n="75" d="100"/>
        </p:scale>
        <p:origin x="2202" y="546"/>
      </p:cViewPr>
      <p:guideLst>
        <p:guide orient="horz" pos="3028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311" y="2986050"/>
            <a:ext cx="10894854" cy="2060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2622" y="5446979"/>
            <a:ext cx="8972232" cy="2456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1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3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4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4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6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1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669" y="384941"/>
            <a:ext cx="2883932" cy="8201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3" y="384941"/>
            <a:ext cx="8438172" cy="8201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5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0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494" y="6176804"/>
            <a:ext cx="10894854" cy="190911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494" y="4074111"/>
            <a:ext cx="10894854" cy="210269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80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161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24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3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40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48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56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64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9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6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550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3" y="2151646"/>
            <a:ext cx="5663278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873" y="3048349"/>
            <a:ext cx="5663278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1102" y="2151646"/>
            <a:ext cx="5665502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1102" y="3048349"/>
            <a:ext cx="5665502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4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5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76" y="382712"/>
            <a:ext cx="4216861" cy="162875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77" y="382715"/>
            <a:ext cx="7165325" cy="8203842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876" y="2011469"/>
            <a:ext cx="4216861" cy="6575090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315" y="6728621"/>
            <a:ext cx="7690485" cy="79435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2315" y="858878"/>
            <a:ext cx="7690485" cy="5767388"/>
          </a:xfrm>
        </p:spPr>
        <p:txBody>
          <a:bodyPr/>
          <a:lstStyle>
            <a:lvl1pPr marL="0" indent="0">
              <a:buNone/>
              <a:defRPr sz="4400"/>
            </a:lvl1pPr>
            <a:lvl2pPr marL="640806" indent="0">
              <a:buNone/>
              <a:defRPr sz="4000"/>
            </a:lvl2pPr>
            <a:lvl3pPr marL="1281613" indent="0">
              <a:buNone/>
              <a:defRPr sz="3400"/>
            </a:lvl3pPr>
            <a:lvl4pPr marL="1922420" indent="0">
              <a:buNone/>
              <a:defRPr sz="2800"/>
            </a:lvl4pPr>
            <a:lvl5pPr marL="2563226" indent="0">
              <a:buNone/>
              <a:defRPr sz="2800"/>
            </a:lvl5pPr>
            <a:lvl6pPr marL="3204032" indent="0">
              <a:buNone/>
              <a:defRPr sz="2800"/>
            </a:lvl6pPr>
            <a:lvl7pPr marL="3844838" indent="0">
              <a:buNone/>
              <a:defRPr sz="2800"/>
            </a:lvl7pPr>
            <a:lvl8pPr marL="4485646" indent="0">
              <a:buNone/>
              <a:defRPr sz="2800"/>
            </a:lvl8pPr>
            <a:lvl9pPr marL="5126452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2315" y="7522970"/>
            <a:ext cx="7690485" cy="1128112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6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384938"/>
            <a:ext cx="11535728" cy="1602052"/>
          </a:xfrm>
          <a:prstGeom prst="rect">
            <a:avLst/>
          </a:prstGeom>
        </p:spPr>
        <p:txBody>
          <a:bodyPr vert="horz" lIns="128162" tIns="64081" rIns="128162" bIns="640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2242875"/>
            <a:ext cx="11535728" cy="6343682"/>
          </a:xfrm>
          <a:prstGeom prst="rect">
            <a:avLst/>
          </a:prstGeom>
        </p:spPr>
        <p:txBody>
          <a:bodyPr vert="horz" lIns="128162" tIns="64081" rIns="128162" bIns="640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6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305" y="8909194"/>
            <a:ext cx="4058867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857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1613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605" indent="-480605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1309" indent="-4005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2017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282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3628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4436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524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6049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6854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80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1613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2242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22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0403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44838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8564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2645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44041" y="170099"/>
            <a:ext cx="5854301" cy="819633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200" dirty="0"/>
              <a:t>Mosquitoes inheriting at least one critically short telomere T</a:t>
            </a:r>
            <a:r>
              <a:rPr lang="en-GB" sz="2200" baseline="-25000" dirty="0"/>
              <a:t>0</a:t>
            </a:r>
            <a:r>
              <a:rPr lang="en-GB" sz="2200" dirty="0"/>
              <a:t> are unable to survive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26626"/>
              </p:ext>
            </p:extLst>
          </p:nvPr>
        </p:nvGraphicFramePr>
        <p:xfrm>
          <a:off x="121767" y="1061739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68476"/>
              </p:ext>
            </p:extLst>
          </p:nvPr>
        </p:nvGraphicFramePr>
        <p:xfrm>
          <a:off x="6746503" y="1061740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70682"/>
              </p:ext>
            </p:extLst>
          </p:nvPr>
        </p:nvGraphicFramePr>
        <p:xfrm>
          <a:off x="121767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64013"/>
              </p:ext>
            </p:extLst>
          </p:nvPr>
        </p:nvGraphicFramePr>
        <p:xfrm>
          <a:off x="6746503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9001025" y="2429892"/>
            <a:ext cx="0" cy="129614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01025" y="2429892"/>
            <a:ext cx="25922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152153" y="6785293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448297" y="6174308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47124" y="170099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HEGs increase mutant frequency by inserting themselves on opposite chromosome</a:t>
            </a:r>
            <a:endParaRPr lang="en-GB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44041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Telomeres of mutant mosquitoes shorten as they age</a:t>
            </a:r>
            <a:endParaRPr lang="en-GB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96769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Mutant gametes are able to propagate to the next generation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11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79681"/>
              </p:ext>
            </p:extLst>
          </p:nvPr>
        </p:nvGraphicFramePr>
        <p:xfrm>
          <a:off x="144041" y="30815"/>
          <a:ext cx="12529404" cy="12948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082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e*2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e*2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657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1100" b="1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43700"/>
              </p:ext>
            </p:extLst>
          </p:nvPr>
        </p:nvGraphicFramePr>
        <p:xfrm>
          <a:off x="144041" y="30815"/>
          <a:ext cx="12529404" cy="10745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0" baseline="-25000" dirty="0" smtClean="0">
                          <a:solidFill>
                            <a:schemeClr val="tx1"/>
                          </a:solidFill>
                        </a:rPr>
                        <a:t>i=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54845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5166"/>
              </p:ext>
            </p:extLst>
          </p:nvPr>
        </p:nvGraphicFramePr>
        <p:xfrm>
          <a:off x="144041" y="30815"/>
          <a:ext cx="12529404" cy="12948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082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657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2808</Words>
  <Application>Microsoft Office PowerPoint</Application>
  <PresentationFormat>Custom</PresentationFormat>
  <Paragraphs>1490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明朝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Andrew Brockman</cp:lastModifiedBy>
  <cp:revision>61</cp:revision>
  <dcterms:created xsi:type="dcterms:W3CDTF">2014-03-18T08:51:02Z</dcterms:created>
  <dcterms:modified xsi:type="dcterms:W3CDTF">2015-04-28T21:25:30Z</dcterms:modified>
</cp:coreProperties>
</file>