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7"/>
  </p:notesMasterIdLst>
  <p:handoutMasterIdLst>
    <p:handoutMasterId r:id="rId68"/>
  </p:handoutMasterIdLst>
  <p:sldIdLst>
    <p:sldId id="256" r:id="rId5"/>
    <p:sldId id="267" r:id="rId6"/>
    <p:sldId id="318" r:id="rId7"/>
    <p:sldId id="319" r:id="rId8"/>
    <p:sldId id="257" r:id="rId9"/>
    <p:sldId id="258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9" r:id="rId18"/>
    <p:sldId id="268" r:id="rId19"/>
    <p:sldId id="270" r:id="rId20"/>
    <p:sldId id="271" r:id="rId21"/>
    <p:sldId id="272" r:id="rId22"/>
    <p:sldId id="274" r:id="rId23"/>
    <p:sldId id="275" r:id="rId24"/>
    <p:sldId id="276" r:id="rId25"/>
    <p:sldId id="273" r:id="rId26"/>
    <p:sldId id="277" r:id="rId27"/>
    <p:sldId id="278" r:id="rId28"/>
    <p:sldId id="279" r:id="rId29"/>
    <p:sldId id="280" r:id="rId30"/>
    <p:sldId id="282" r:id="rId31"/>
    <p:sldId id="281" r:id="rId32"/>
    <p:sldId id="283" r:id="rId33"/>
    <p:sldId id="284" r:id="rId34"/>
    <p:sldId id="299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300" r:id="rId49"/>
    <p:sldId id="302" r:id="rId50"/>
    <p:sldId id="301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7" r:id="rId62"/>
    <p:sldId id="313" r:id="rId63"/>
    <p:sldId id="314" r:id="rId64"/>
    <p:sldId id="315" r:id="rId65"/>
    <p:sldId id="316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>
      <p:cViewPr varScale="1">
        <p:scale>
          <a:sx n="116" d="100"/>
          <a:sy n="116" d="100"/>
        </p:scale>
        <p:origin x="396" y="11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71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2/20/2019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2/20/2019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44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Comic Sans MS" panose="030F0702030302020204" pitchFamily="66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4400" kern="1200">
          <a:solidFill>
            <a:schemeClr val="tx1">
              <a:lumMod val="85000"/>
            </a:schemeClr>
          </a:solidFill>
          <a:latin typeface="Consolas" panose="020B0609020204030204" pitchFamily="49" charset="0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4000" kern="1200">
          <a:solidFill>
            <a:schemeClr val="tx1">
              <a:lumMod val="85000"/>
            </a:schemeClr>
          </a:solidFill>
          <a:latin typeface="Consolas" panose="020B0609020204030204" pitchFamily="49" charset="0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3600" kern="1200">
          <a:solidFill>
            <a:schemeClr val="tx1">
              <a:lumMod val="85000"/>
            </a:schemeClr>
          </a:solidFill>
          <a:latin typeface="Consolas" panose="020B0609020204030204" pitchFamily="49" charset="0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3200" kern="1200">
          <a:solidFill>
            <a:schemeClr val="tx1">
              <a:lumMod val="85000"/>
            </a:schemeClr>
          </a:solidFill>
          <a:latin typeface="Consolas" panose="020B0609020204030204" pitchFamily="49" charset="0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3200" kern="1200">
          <a:solidFill>
            <a:schemeClr val="tx1">
              <a:lumMod val="85000"/>
            </a:schemeClr>
          </a:solidFill>
          <a:latin typeface="Consolas" panose="020B0609020204030204" pitchFamily="49" charset="0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ucky-Loek/git-gud.git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ucky-Loek/git-gud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git/tutorials/merging-vs-rebas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gitbranching.js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ucky-Loek/git-gud.gi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Gitting</a:t>
            </a:r>
            <a:r>
              <a:rPr lang="en-US" dirty="0" smtClean="0"/>
              <a:t> </a:t>
            </a:r>
            <a:r>
              <a:rPr lang="en-US" dirty="0" err="1" smtClean="0"/>
              <a:t>gud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the terminal </a:t>
            </a:r>
            <a:r>
              <a:rPr lang="en-US" dirty="0" err="1" smtClean="0"/>
              <a:t>master</a:t>
            </a:r>
            <a:r>
              <a:rPr lang="en-US" baseline="30000" dirty="0" err="1" smtClean="0"/>
              <a:t>TM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: Staging </a:t>
            </a:r>
            <a:r>
              <a:rPr lang="en-US" dirty="0"/>
              <a:t>changes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</p:txBody>
      </p:sp>
    </p:spTree>
    <p:extLst>
      <p:ext uri="{BB962C8B-B14F-4D97-AF65-F5344CB8AC3E}">
        <p14:creationId xmlns:p14="http://schemas.microsoft.com/office/powerpoint/2010/main" val="2964405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: Staging changes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Wat </a:t>
            </a:r>
            <a:r>
              <a:rPr lang="en-US" dirty="0" err="1" smtClean="0">
                <a:latin typeface="Comic Sans MS" panose="030F0702030302020204" pitchFamily="66" charset="0"/>
              </a:rPr>
              <a:t>zie</a:t>
            </a:r>
            <a:r>
              <a:rPr lang="en-US" dirty="0" smtClean="0">
                <a:latin typeface="Comic Sans MS" panose="030F0702030302020204" pitchFamily="66" charset="0"/>
              </a:rPr>
              <a:t> je?</a:t>
            </a:r>
          </a:p>
          <a:p>
            <a:endParaRPr lang="nl-NL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018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: Staging </a:t>
            </a:r>
            <a:r>
              <a:rPr lang="en-US" dirty="0"/>
              <a:t>changes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add README.md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</p:txBody>
      </p:sp>
    </p:spTree>
    <p:extLst>
      <p:ext uri="{BB962C8B-B14F-4D97-AF65-F5344CB8AC3E}">
        <p14:creationId xmlns:p14="http://schemas.microsoft.com/office/powerpoint/2010/main" val="1191419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: Staging changes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Wat </a:t>
            </a:r>
            <a:r>
              <a:rPr lang="en-US" dirty="0" err="1" smtClean="0">
                <a:latin typeface="Comic Sans MS" panose="030F0702030302020204" pitchFamily="66" charset="0"/>
              </a:rPr>
              <a:t>zie</a:t>
            </a:r>
            <a:r>
              <a:rPr lang="en-US" dirty="0" smtClean="0">
                <a:latin typeface="Comic Sans MS" panose="030F0702030302020204" pitchFamily="66" charset="0"/>
              </a:rPr>
              <a:t> je?</a:t>
            </a:r>
          </a:p>
          <a:p>
            <a:endParaRPr lang="nl-NL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642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: Committing </a:t>
            </a:r>
            <a:r>
              <a:rPr lang="en-US" dirty="0"/>
              <a:t>changes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commit –m “Add name to README”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log</a:t>
            </a:r>
          </a:p>
        </p:txBody>
      </p:sp>
    </p:spTree>
    <p:extLst>
      <p:ext uri="{BB962C8B-B14F-4D97-AF65-F5344CB8AC3E}">
        <p14:creationId xmlns:p14="http://schemas.microsoft.com/office/powerpoint/2010/main" val="1679207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4: Committing changes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Wat </a:t>
            </a:r>
            <a:r>
              <a:rPr lang="en-US" dirty="0" err="1" smtClean="0">
                <a:latin typeface="Comic Sans MS" panose="030F0702030302020204" pitchFamily="66" charset="0"/>
              </a:rPr>
              <a:t>zie</a:t>
            </a:r>
            <a:r>
              <a:rPr lang="en-US" dirty="0" smtClean="0">
                <a:latin typeface="Comic Sans MS" panose="030F0702030302020204" pitchFamily="66" charset="0"/>
              </a:rPr>
              <a:t> je?</a:t>
            </a:r>
          </a:p>
          <a:p>
            <a:endParaRPr lang="nl-NL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22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4: Committing changes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Commit </a:t>
            </a:r>
            <a:r>
              <a:rPr lang="en-US" dirty="0" err="1" smtClean="0">
                <a:latin typeface="Comic Sans MS" panose="030F0702030302020204" pitchFamily="66" charset="0"/>
              </a:rPr>
              <a:t>altijd</a:t>
            </a:r>
            <a:r>
              <a:rPr lang="en-US" dirty="0" smtClean="0">
                <a:latin typeface="Comic Sans MS" panose="030F0702030302020204" pitchFamily="66" charset="0"/>
              </a:rPr>
              <a:t> in </a:t>
            </a:r>
            <a:r>
              <a:rPr lang="en-US" dirty="0" err="1" smtClean="0">
                <a:latin typeface="Comic Sans MS" panose="030F0702030302020204" pitchFamily="66" charset="0"/>
              </a:rPr>
              <a:t>tegenwoordige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tijd</a:t>
            </a:r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dirty="0" err="1" smtClean="0">
                <a:latin typeface="Comic Sans MS" panose="030F0702030302020204" pitchFamily="66" charset="0"/>
              </a:rPr>
              <a:t>Nooit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langer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dan</a:t>
            </a:r>
            <a:r>
              <a:rPr lang="en-US" dirty="0" smtClean="0">
                <a:latin typeface="Comic Sans MS" panose="030F0702030302020204" pitchFamily="66" charset="0"/>
              </a:rPr>
              <a:t> 80 </a:t>
            </a:r>
            <a:r>
              <a:rPr lang="en-US" dirty="0" err="1" smtClean="0">
                <a:latin typeface="Comic Sans MS" panose="030F0702030302020204" pitchFamily="66" charset="0"/>
              </a:rPr>
              <a:t>karakters</a:t>
            </a:r>
            <a:r>
              <a:rPr lang="en-US" dirty="0" smtClean="0">
                <a:latin typeface="Comic Sans MS" panose="030F0702030302020204" pitchFamily="66" charset="0"/>
              </a:rPr>
              <a:t> (</a:t>
            </a:r>
            <a:r>
              <a:rPr lang="en-US" dirty="0" err="1" smtClean="0">
                <a:latin typeface="Comic Sans MS" panose="030F0702030302020204" pitchFamily="66" charset="0"/>
              </a:rPr>
              <a:t>waarom</a:t>
            </a:r>
            <a:r>
              <a:rPr lang="en-US" dirty="0" smtClean="0">
                <a:latin typeface="Comic Sans MS" panose="030F0702030302020204" pitchFamily="66" charset="0"/>
              </a:rPr>
              <a:t>?)</a:t>
            </a:r>
          </a:p>
          <a:p>
            <a:r>
              <a:rPr lang="en-US" dirty="0" err="1" smtClean="0">
                <a:latin typeface="Comic Sans MS" panose="030F0702030302020204" pitchFamily="66" charset="0"/>
              </a:rPr>
              <a:t>Beschrijf</a:t>
            </a:r>
            <a:r>
              <a:rPr lang="en-US" dirty="0" smtClean="0">
                <a:latin typeface="Comic Sans MS" panose="030F0702030302020204" pitchFamily="66" charset="0"/>
              </a:rPr>
              <a:t> wat je </a:t>
            </a:r>
            <a:r>
              <a:rPr lang="en-US" dirty="0" err="1" smtClean="0">
                <a:latin typeface="Comic Sans MS" panose="030F0702030302020204" pitchFamily="66" charset="0"/>
              </a:rPr>
              <a:t>hebt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gedaan</a:t>
            </a:r>
            <a:r>
              <a:rPr lang="en-US" dirty="0" smtClean="0">
                <a:latin typeface="Comic Sans MS" panose="030F0702030302020204" pitchFamily="66" charset="0"/>
              </a:rPr>
              <a:t>, </a:t>
            </a:r>
            <a:r>
              <a:rPr lang="en-US" dirty="0" err="1" smtClean="0">
                <a:latin typeface="Comic Sans MS" panose="030F0702030302020204" pitchFamily="66" charset="0"/>
              </a:rPr>
              <a:t>niet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blablablacommitofzoidontknow</a:t>
            </a:r>
            <a:endParaRPr lang="en-US" dirty="0" smtClean="0">
              <a:latin typeface="Comic Sans MS" panose="030F0702030302020204" pitchFamily="66" charset="0"/>
            </a:endParaRPr>
          </a:p>
          <a:p>
            <a:endParaRPr lang="nl-NL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700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4: Committing changes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Add -&gt; </a:t>
            </a:r>
            <a:r>
              <a:rPr lang="en-US" dirty="0" err="1" smtClean="0">
                <a:latin typeface="Comic Sans MS" panose="030F0702030302020204" pitchFamily="66" charset="0"/>
              </a:rPr>
              <a:t>voor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toevoegingen</a:t>
            </a:r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Fix -&gt; </a:t>
            </a:r>
            <a:r>
              <a:rPr lang="en-US" dirty="0" err="1" smtClean="0">
                <a:latin typeface="Comic Sans MS" panose="030F0702030302020204" pitchFamily="66" charset="0"/>
              </a:rPr>
              <a:t>voor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bugfixes</a:t>
            </a:r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Update -&gt; </a:t>
            </a:r>
            <a:r>
              <a:rPr lang="en-US" dirty="0" err="1" smtClean="0">
                <a:latin typeface="Comic Sans MS" panose="030F0702030302020204" pitchFamily="66" charset="0"/>
              </a:rPr>
              <a:t>voor</a:t>
            </a:r>
            <a:r>
              <a:rPr lang="en-US" dirty="0" smtClean="0">
                <a:latin typeface="Comic Sans MS" panose="030F0702030302020204" pitchFamily="66" charset="0"/>
              </a:rPr>
              <a:t> updates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Change -&gt; </a:t>
            </a:r>
            <a:r>
              <a:rPr lang="en-US" dirty="0" err="1" smtClean="0">
                <a:latin typeface="Comic Sans MS" panose="030F0702030302020204" pitchFamily="66" charset="0"/>
              </a:rPr>
              <a:t>voor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veranderingen</a:t>
            </a:r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Remove -&gt; </a:t>
            </a:r>
            <a:r>
              <a:rPr lang="en-US" dirty="0" err="1" smtClean="0">
                <a:latin typeface="Comic Sans MS" panose="030F0702030302020204" pitchFamily="66" charset="0"/>
              </a:rPr>
              <a:t>voor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verwijderingen</a:t>
            </a:r>
            <a:endParaRPr lang="en-US" dirty="0" smtClean="0">
              <a:latin typeface="Comic Sans MS" panose="030F0702030302020204" pitchFamily="66" charset="0"/>
            </a:endParaRPr>
          </a:p>
          <a:p>
            <a:endParaRPr lang="nl-NL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222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: Let the hunger games begin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push</a:t>
            </a:r>
          </a:p>
        </p:txBody>
      </p:sp>
    </p:spTree>
    <p:extLst>
      <p:ext uri="{BB962C8B-B14F-4D97-AF65-F5344CB8AC3E}">
        <p14:creationId xmlns:p14="http://schemas.microsoft.com/office/powerpoint/2010/main" val="288221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: The hunger games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omic Sans MS" panose="030F0702030302020204" pitchFamily="66" charset="0"/>
              </a:rPr>
              <a:t>Wie</a:t>
            </a:r>
            <a:r>
              <a:rPr lang="en-US" dirty="0" smtClean="0">
                <a:latin typeface="Comic Sans MS" panose="030F0702030302020204" pitchFamily="66" charset="0"/>
              </a:rPr>
              <a:t> was </a:t>
            </a:r>
            <a:r>
              <a:rPr lang="en-US" dirty="0" err="1" smtClean="0">
                <a:latin typeface="Comic Sans MS" panose="030F0702030302020204" pitchFamily="66" charset="0"/>
              </a:rPr>
              <a:t>eerst</a:t>
            </a:r>
            <a:r>
              <a:rPr lang="en-US" dirty="0" smtClean="0">
                <a:latin typeface="Comic Sans MS" panose="030F0702030302020204" pitchFamily="66" charset="0"/>
              </a:rPr>
              <a:t>?</a:t>
            </a:r>
          </a:p>
          <a:p>
            <a:r>
              <a:rPr lang="en-US" dirty="0" err="1" smtClean="0">
                <a:latin typeface="Comic Sans MS" panose="030F0702030302020204" pitchFamily="66" charset="0"/>
              </a:rPr>
              <a:t>Waarom</a:t>
            </a:r>
            <a:r>
              <a:rPr lang="en-US" dirty="0" smtClean="0">
                <a:latin typeface="Comic Sans MS" panose="030F0702030302020204" pitchFamily="66" charset="0"/>
              </a:rPr>
              <a:t> “</a:t>
            </a:r>
            <a:r>
              <a:rPr lang="en-US" dirty="0" err="1" smtClean="0">
                <a:latin typeface="Comic Sans MS" panose="030F0702030302020204" pitchFamily="66" charset="0"/>
              </a:rPr>
              <a:t>doet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hij</a:t>
            </a:r>
            <a:r>
              <a:rPr lang="en-US" dirty="0" smtClean="0">
                <a:latin typeface="Comic Sans MS" panose="030F0702030302020204" pitchFamily="66" charset="0"/>
              </a:rPr>
              <a:t> het </a:t>
            </a:r>
            <a:r>
              <a:rPr lang="en-US" dirty="0" err="1" smtClean="0">
                <a:latin typeface="Comic Sans MS" panose="030F0702030302020204" pitchFamily="66" charset="0"/>
              </a:rPr>
              <a:t>niet</a:t>
            </a:r>
            <a:r>
              <a:rPr lang="en-US" dirty="0" smtClean="0">
                <a:latin typeface="Comic Sans MS" panose="030F0702030302020204" pitchFamily="66" charset="0"/>
              </a:rPr>
              <a:t>”?</a:t>
            </a:r>
          </a:p>
          <a:p>
            <a:endParaRPr lang="nl-NL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132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Collaborator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omic Sans MS" panose="030F0702030302020204" pitchFamily="66" charset="0"/>
              </a:rPr>
              <a:t>Kom</a:t>
            </a:r>
            <a:r>
              <a:rPr lang="en-US" dirty="0" smtClean="0">
                <a:latin typeface="Comic Sans MS" panose="030F0702030302020204" pitchFamily="66" charset="0"/>
              </a:rPr>
              <a:t> even </a:t>
            </a:r>
            <a:r>
              <a:rPr lang="en-US" dirty="0" err="1" smtClean="0">
                <a:latin typeface="Comic Sans MS" panose="030F0702030302020204" pitchFamily="66" charset="0"/>
              </a:rPr>
              <a:t>langs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mijn</a:t>
            </a:r>
            <a:r>
              <a:rPr lang="en-US" dirty="0" smtClean="0">
                <a:latin typeface="Comic Sans MS" panose="030F0702030302020204" pitchFamily="66" charset="0"/>
              </a:rPr>
              <a:t> pc om je </a:t>
            </a:r>
            <a:r>
              <a:rPr lang="en-US" dirty="0" err="1" smtClean="0">
                <a:latin typeface="Comic Sans MS" panose="030F0702030302020204" pitchFamily="66" charset="0"/>
              </a:rPr>
              <a:t>gebruikersnaam</a:t>
            </a:r>
            <a:r>
              <a:rPr lang="en-US" dirty="0" smtClean="0">
                <a:latin typeface="Comic Sans MS" panose="030F0702030302020204" pitchFamily="66" charset="0"/>
              </a:rPr>
              <a:t> van GitHub in </a:t>
            </a:r>
            <a:r>
              <a:rPr lang="en-US" dirty="0" err="1" smtClean="0">
                <a:latin typeface="Comic Sans MS" panose="030F0702030302020204" pitchFamily="66" charset="0"/>
              </a:rPr>
              <a:t>te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vullen</a:t>
            </a:r>
            <a:endParaRPr lang="nl-NL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621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: The hunger games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omic Sans MS" panose="030F0702030302020204" pitchFamily="66" charset="0"/>
              </a:rPr>
              <a:t>Er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zijn</a:t>
            </a:r>
            <a:r>
              <a:rPr lang="en-US" dirty="0" smtClean="0">
                <a:latin typeface="Comic Sans MS" panose="030F0702030302020204" pitchFamily="66" charset="0"/>
              </a:rPr>
              <a:t> twee </a:t>
            </a:r>
            <a:r>
              <a:rPr lang="en-US" dirty="0" err="1" smtClean="0">
                <a:latin typeface="Comic Sans MS" panose="030F0702030302020204" pitchFamily="66" charset="0"/>
              </a:rPr>
              <a:t>waarheden</a:t>
            </a:r>
            <a:endParaRPr lang="nl-NL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884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: The hunger games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Trust me: je wilt </a:t>
            </a:r>
            <a:r>
              <a:rPr lang="en-US" dirty="0" err="1" smtClean="0">
                <a:latin typeface="Comic Sans MS" panose="030F0702030302020204" pitchFamily="66" charset="0"/>
              </a:rPr>
              <a:t>dat</a:t>
            </a:r>
            <a:r>
              <a:rPr lang="en-US" dirty="0" smtClean="0">
                <a:latin typeface="Comic Sans MS" panose="030F0702030302020204" pitchFamily="66" charset="0"/>
              </a:rPr>
              <a:t> “</a:t>
            </a:r>
            <a:r>
              <a:rPr lang="en-US" dirty="0" err="1" smtClean="0">
                <a:latin typeface="Comic Sans MS" panose="030F0702030302020204" pitchFamily="66" charset="0"/>
              </a:rPr>
              <a:t>hij</a:t>
            </a:r>
            <a:r>
              <a:rPr lang="en-US" dirty="0" smtClean="0">
                <a:latin typeface="Comic Sans MS" panose="030F0702030302020204" pitchFamily="66" charset="0"/>
              </a:rPr>
              <a:t> het </a:t>
            </a:r>
            <a:r>
              <a:rPr lang="en-US" dirty="0" err="1" smtClean="0">
                <a:latin typeface="Comic Sans MS" panose="030F0702030302020204" pitchFamily="66" charset="0"/>
              </a:rPr>
              <a:t>niet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doet</a:t>
            </a:r>
            <a:r>
              <a:rPr lang="en-US" dirty="0" smtClean="0">
                <a:latin typeface="Comic Sans MS" panose="030F0702030302020204" pitchFamily="66" charset="0"/>
              </a:rPr>
              <a:t>”</a:t>
            </a:r>
          </a:p>
          <a:p>
            <a:endParaRPr lang="nl-NL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463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dirty="0" smtClean="0"/>
              <a:t>: History was found on conflict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pull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diff</a:t>
            </a:r>
          </a:p>
        </p:txBody>
      </p:sp>
    </p:spTree>
    <p:extLst>
      <p:ext uri="{BB962C8B-B14F-4D97-AF65-F5344CB8AC3E}">
        <p14:creationId xmlns:p14="http://schemas.microsoft.com/office/powerpoint/2010/main" val="37924350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6: </a:t>
            </a:r>
            <a:r>
              <a:rPr lang="en-US" dirty="0" err="1" smtClean="0"/>
              <a:t>Paniek</a:t>
            </a:r>
            <a:r>
              <a:rPr lang="en-US" dirty="0" smtClean="0"/>
              <a:t> </a:t>
            </a:r>
            <a:r>
              <a:rPr lang="en-US" dirty="0" err="1" smtClean="0"/>
              <a:t>paniek</a:t>
            </a:r>
            <a:r>
              <a:rPr lang="en-US" dirty="0" smtClean="0"/>
              <a:t> </a:t>
            </a:r>
            <a:r>
              <a:rPr lang="en-US" dirty="0" err="1" smtClean="0"/>
              <a:t>paniek</a:t>
            </a:r>
            <a:r>
              <a:rPr lang="en-US" dirty="0" smtClean="0"/>
              <a:t> </a:t>
            </a:r>
            <a:r>
              <a:rPr lang="en-US" dirty="0" err="1" smtClean="0"/>
              <a:t>paniek</a:t>
            </a:r>
            <a:r>
              <a:rPr lang="en-US" dirty="0" smtClean="0"/>
              <a:t> </a:t>
            </a:r>
            <a:r>
              <a:rPr lang="en-US" dirty="0" err="1" smtClean="0"/>
              <a:t>paniek</a:t>
            </a:r>
            <a:r>
              <a:rPr lang="en-US" dirty="0" smtClean="0"/>
              <a:t> </a:t>
            </a:r>
            <a:r>
              <a:rPr lang="en-US" dirty="0" err="1" smtClean="0"/>
              <a:t>paniek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Wat </a:t>
            </a:r>
            <a:r>
              <a:rPr lang="en-US" dirty="0" err="1" smtClean="0">
                <a:latin typeface="Comic Sans MS" panose="030F0702030302020204" pitchFamily="66" charset="0"/>
              </a:rPr>
              <a:t>gebeurt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er</a:t>
            </a:r>
            <a:r>
              <a:rPr lang="en-US" dirty="0" smtClean="0">
                <a:latin typeface="Comic Sans MS" panose="030F0702030302020204" pitchFamily="66" charset="0"/>
              </a:rPr>
              <a:t>?</a:t>
            </a:r>
          </a:p>
          <a:p>
            <a:endParaRPr lang="nl-NL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3547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6: </a:t>
            </a:r>
            <a:r>
              <a:rPr lang="en-US" dirty="0" err="1"/>
              <a:t>Paniek</a:t>
            </a:r>
            <a:r>
              <a:rPr lang="en-US" dirty="0"/>
              <a:t> </a:t>
            </a:r>
            <a:r>
              <a:rPr lang="en-US" dirty="0" err="1"/>
              <a:t>paniek</a:t>
            </a:r>
            <a:r>
              <a:rPr lang="en-US" dirty="0"/>
              <a:t> </a:t>
            </a:r>
            <a:r>
              <a:rPr lang="en-US" dirty="0" err="1"/>
              <a:t>paniek</a:t>
            </a:r>
            <a:r>
              <a:rPr lang="en-US" dirty="0"/>
              <a:t> </a:t>
            </a:r>
            <a:r>
              <a:rPr lang="en-US" dirty="0" err="1"/>
              <a:t>paniek</a:t>
            </a:r>
            <a:r>
              <a:rPr lang="en-US" dirty="0"/>
              <a:t> </a:t>
            </a:r>
            <a:r>
              <a:rPr lang="en-US" dirty="0" err="1"/>
              <a:t>paniek</a:t>
            </a:r>
            <a:r>
              <a:rPr lang="en-US" dirty="0"/>
              <a:t> </a:t>
            </a:r>
            <a:r>
              <a:rPr lang="en-US" dirty="0" err="1"/>
              <a:t>paniek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omic Sans MS" panose="030F0702030302020204" pitchFamily="66" charset="0"/>
              </a:rPr>
              <a:t>Er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zijn</a:t>
            </a:r>
            <a:r>
              <a:rPr lang="en-US" dirty="0" smtClean="0">
                <a:latin typeface="Comic Sans MS" panose="030F0702030302020204" pitchFamily="66" charset="0"/>
              </a:rPr>
              <a:t> twee </a:t>
            </a:r>
            <a:r>
              <a:rPr lang="en-US" dirty="0" err="1" smtClean="0">
                <a:latin typeface="Comic Sans MS" panose="030F0702030302020204" pitchFamily="66" charset="0"/>
              </a:rPr>
              <a:t>waarheden</a:t>
            </a:r>
            <a:endParaRPr lang="nl-NL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651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6: </a:t>
            </a:r>
            <a:r>
              <a:rPr lang="en-US" dirty="0" err="1"/>
              <a:t>Paniek</a:t>
            </a:r>
            <a:r>
              <a:rPr lang="en-US" dirty="0"/>
              <a:t> </a:t>
            </a:r>
            <a:r>
              <a:rPr lang="en-US" dirty="0" err="1"/>
              <a:t>paniek</a:t>
            </a:r>
            <a:r>
              <a:rPr lang="en-US" dirty="0"/>
              <a:t> </a:t>
            </a:r>
            <a:r>
              <a:rPr lang="en-US" dirty="0" err="1"/>
              <a:t>paniek</a:t>
            </a:r>
            <a:r>
              <a:rPr lang="en-US" dirty="0"/>
              <a:t> </a:t>
            </a:r>
            <a:r>
              <a:rPr lang="en-US" dirty="0" err="1"/>
              <a:t>paniek</a:t>
            </a:r>
            <a:r>
              <a:rPr lang="en-US" dirty="0"/>
              <a:t> </a:t>
            </a:r>
            <a:r>
              <a:rPr lang="en-US" dirty="0" err="1"/>
              <a:t>paniek</a:t>
            </a:r>
            <a:r>
              <a:rPr lang="en-US" dirty="0"/>
              <a:t> </a:t>
            </a:r>
            <a:r>
              <a:rPr lang="en-US" dirty="0" err="1"/>
              <a:t>paniek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Trust me: je wilt </a:t>
            </a:r>
            <a:r>
              <a:rPr lang="en-US" dirty="0" err="1" smtClean="0">
                <a:latin typeface="Comic Sans MS" panose="030F0702030302020204" pitchFamily="66" charset="0"/>
              </a:rPr>
              <a:t>dat</a:t>
            </a:r>
            <a:r>
              <a:rPr lang="en-US" dirty="0" smtClean="0">
                <a:latin typeface="Comic Sans MS" panose="030F0702030302020204" pitchFamily="66" charset="0"/>
              </a:rPr>
              <a:t> “</a:t>
            </a:r>
            <a:r>
              <a:rPr lang="en-US" dirty="0" err="1" smtClean="0">
                <a:latin typeface="Comic Sans MS" panose="030F0702030302020204" pitchFamily="66" charset="0"/>
              </a:rPr>
              <a:t>hij</a:t>
            </a:r>
            <a:r>
              <a:rPr lang="en-US" dirty="0" smtClean="0">
                <a:latin typeface="Comic Sans MS" panose="030F0702030302020204" pitchFamily="66" charset="0"/>
              </a:rPr>
              <a:t> het </a:t>
            </a:r>
            <a:r>
              <a:rPr lang="en-US" dirty="0" err="1" smtClean="0">
                <a:latin typeface="Comic Sans MS" panose="030F0702030302020204" pitchFamily="66" charset="0"/>
              </a:rPr>
              <a:t>niet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doet</a:t>
            </a:r>
            <a:r>
              <a:rPr lang="en-US" dirty="0" smtClean="0">
                <a:latin typeface="Comic Sans MS" panose="030F0702030302020204" pitchFamily="66" charset="0"/>
              </a:rPr>
              <a:t>”</a:t>
            </a:r>
          </a:p>
          <a:p>
            <a:endParaRPr lang="nl-NL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6539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7: Resolving conflicts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Open de README</a:t>
            </a:r>
          </a:p>
          <a:p>
            <a:endParaRPr lang="nl-NL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0273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7: Resolving conflicts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&lt;&lt;&lt;&lt;&lt;&lt;&lt; HEAD</a:t>
            </a:r>
          </a:p>
          <a:p>
            <a:pPr marL="0" indent="0">
              <a:buNone/>
            </a:pPr>
            <a:r>
              <a:rPr lang="en-US" dirty="0" err="1" smtClean="0"/>
              <a:t>Lokale</a:t>
            </a:r>
            <a:r>
              <a:rPr lang="en-US" dirty="0" smtClean="0"/>
              <a:t> </a:t>
            </a:r>
            <a:r>
              <a:rPr lang="en-US" dirty="0" err="1" smtClean="0"/>
              <a:t>naam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=======</a:t>
            </a:r>
          </a:p>
          <a:p>
            <a:pPr marL="0" indent="0">
              <a:buNone/>
            </a:pPr>
            <a:r>
              <a:rPr lang="en-US" dirty="0" smtClean="0"/>
              <a:t>Remote </a:t>
            </a:r>
            <a:r>
              <a:rPr lang="en-US" dirty="0" err="1" smtClean="0"/>
              <a:t>naam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&gt;&gt;&gt;&gt;&gt;&gt;&gt; commit hash</a:t>
            </a:r>
          </a:p>
        </p:txBody>
      </p:sp>
    </p:spTree>
    <p:extLst>
      <p:ext uri="{BB962C8B-B14F-4D97-AF65-F5344CB8AC3E}">
        <p14:creationId xmlns:p14="http://schemas.microsoft.com/office/powerpoint/2010/main" val="41624329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7: Resolving conflicts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omic Sans MS" panose="030F0702030302020204" pitchFamily="66" charset="0"/>
              </a:rPr>
              <a:t>Verwijder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alle</a:t>
            </a:r>
            <a:r>
              <a:rPr lang="en-US" dirty="0" smtClean="0">
                <a:latin typeface="Comic Sans MS" panose="030F0702030302020204" pitchFamily="66" charset="0"/>
              </a:rPr>
              <a:t> “rare” </a:t>
            </a:r>
            <a:r>
              <a:rPr lang="en-US" dirty="0" err="1" smtClean="0">
                <a:latin typeface="Comic Sans MS" panose="030F0702030302020204" pitchFamily="66" charset="0"/>
              </a:rPr>
              <a:t>dingen</a:t>
            </a:r>
            <a:r>
              <a:rPr lang="en-US" dirty="0" smtClean="0">
                <a:latin typeface="Comic Sans MS" panose="030F0702030302020204" pitchFamily="66" charset="0"/>
              </a:rPr>
              <a:t> die </a:t>
            </a:r>
            <a:r>
              <a:rPr lang="en-US" dirty="0" err="1" smtClean="0">
                <a:latin typeface="Comic Sans MS" panose="030F0702030302020204" pitchFamily="66" charset="0"/>
              </a:rPr>
              <a:t>niet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jouw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naam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zijn</a:t>
            </a:r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&lt;&lt;&lt; HEAD ===== remote &gt;&gt;&gt;&gt;&gt; hash</a:t>
            </a:r>
          </a:p>
          <a:p>
            <a:endParaRPr lang="nl-NL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642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7: Resolving conflicts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diff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commit –m “Fix merge conflict”</a:t>
            </a:r>
          </a:p>
        </p:txBody>
      </p:sp>
    </p:spTree>
    <p:extLst>
      <p:ext uri="{BB962C8B-B14F-4D97-AF65-F5344CB8AC3E}">
        <p14:creationId xmlns:p14="http://schemas.microsoft.com/office/powerpoint/2010/main" val="943505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omic Sans MS" panose="030F0702030302020204" pitchFamily="66" charset="0"/>
              </a:rPr>
              <a:t>Gebruik</a:t>
            </a:r>
            <a:r>
              <a:rPr lang="en-US" dirty="0" smtClean="0">
                <a:latin typeface="Comic Sans MS" panose="030F0702030302020204" pitchFamily="66" charset="0"/>
              </a:rPr>
              <a:t> de terminal (</a:t>
            </a:r>
            <a:r>
              <a:rPr lang="en-US" dirty="0" err="1" smtClean="0">
                <a:latin typeface="Comic Sans MS" panose="030F0702030302020204" pitchFamily="66" charset="0"/>
              </a:rPr>
              <a:t>Git</a:t>
            </a:r>
            <a:r>
              <a:rPr lang="en-US" dirty="0" smtClean="0">
                <a:latin typeface="Comic Sans MS" panose="030F0702030302020204" pitchFamily="66" charset="0"/>
              </a:rPr>
              <a:t> bash, </a:t>
            </a:r>
            <a:r>
              <a:rPr lang="en-US" dirty="0" err="1" smtClean="0">
                <a:latin typeface="Comic Sans MS" panose="030F0702030302020204" pitchFamily="66" charset="0"/>
              </a:rPr>
              <a:t>terminal.app</a:t>
            </a:r>
            <a:r>
              <a:rPr lang="en-US" dirty="0" smtClean="0">
                <a:latin typeface="Comic Sans MS" panose="030F0702030302020204" pitchFamily="66" charset="0"/>
              </a:rPr>
              <a:t>, </a:t>
            </a:r>
            <a:r>
              <a:rPr lang="en-US" dirty="0" err="1" smtClean="0">
                <a:latin typeface="Comic Sans MS" panose="030F0702030302020204" pitchFamily="66" charset="0"/>
              </a:rPr>
              <a:t>iTerm</a:t>
            </a:r>
            <a:r>
              <a:rPr lang="en-US" dirty="0" smtClean="0">
                <a:latin typeface="Comic Sans MS" panose="030F0702030302020204" pitchFamily="66" charset="0"/>
              </a:rPr>
              <a:t>, whatever)</a:t>
            </a:r>
          </a:p>
          <a:p>
            <a:r>
              <a:rPr lang="en-US" dirty="0" err="1" smtClean="0">
                <a:latin typeface="Comic Sans MS" panose="030F0702030302020204" pitchFamily="66" charset="0"/>
              </a:rPr>
              <a:t>Als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ik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iemand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een</a:t>
            </a:r>
            <a:r>
              <a:rPr lang="en-US" dirty="0" smtClean="0">
                <a:latin typeface="Comic Sans MS" panose="030F0702030302020204" pitchFamily="66" charset="0"/>
              </a:rPr>
              <a:t> GUI </a:t>
            </a:r>
            <a:r>
              <a:rPr lang="en-US" dirty="0" err="1" smtClean="0">
                <a:latin typeface="Comic Sans MS" panose="030F0702030302020204" pitchFamily="66" charset="0"/>
              </a:rPr>
              <a:t>zie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gebruiken</a:t>
            </a:r>
            <a:r>
              <a:rPr lang="en-US" dirty="0" smtClean="0">
                <a:latin typeface="Comic Sans MS" panose="030F0702030302020204" pitchFamily="66" charset="0"/>
              </a:rPr>
              <a:t>, slinger </a:t>
            </a:r>
            <a:r>
              <a:rPr lang="en-US" dirty="0" err="1" smtClean="0">
                <a:latin typeface="Comic Sans MS" panose="030F0702030302020204" pitchFamily="66" charset="0"/>
              </a:rPr>
              <a:t>ik</a:t>
            </a:r>
            <a:r>
              <a:rPr lang="en-US" dirty="0" smtClean="0">
                <a:latin typeface="Comic Sans MS" panose="030F0702030302020204" pitchFamily="66" charset="0"/>
              </a:rPr>
              <a:t> je laptop </a:t>
            </a:r>
            <a:r>
              <a:rPr lang="en-US" dirty="0" err="1" smtClean="0">
                <a:latin typeface="Comic Sans MS" panose="030F0702030302020204" pitchFamily="66" charset="0"/>
              </a:rPr>
              <a:t>uit</a:t>
            </a:r>
            <a:r>
              <a:rPr lang="en-US" dirty="0" smtClean="0">
                <a:latin typeface="Comic Sans MS" panose="030F0702030302020204" pitchFamily="66" charset="0"/>
              </a:rPr>
              <a:t> het </a:t>
            </a:r>
            <a:r>
              <a:rPr lang="en-US" dirty="0" err="1" smtClean="0">
                <a:latin typeface="Comic Sans MS" panose="030F0702030302020204" pitchFamily="66" charset="0"/>
              </a:rPr>
              <a:t>raam</a:t>
            </a:r>
            <a:endParaRPr lang="nl-NL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3135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8: GOTO considered harmful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push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Rinse and repeat from slide 16: “Let the hunger games begin”</a:t>
            </a:r>
          </a:p>
        </p:txBody>
      </p:sp>
    </p:spTree>
    <p:extLst>
      <p:ext uri="{BB962C8B-B14F-4D97-AF65-F5344CB8AC3E}">
        <p14:creationId xmlns:p14="http://schemas.microsoft.com/office/powerpoint/2010/main" val="341868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Noodmaatregelen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$ cd ..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rm</a:t>
            </a:r>
            <a:r>
              <a:rPr lang="en-US" dirty="0" smtClean="0"/>
              <a:t> –</a:t>
            </a:r>
            <a:r>
              <a:rPr lang="en-US" dirty="0" err="1" smtClean="0"/>
              <a:t>rf</a:t>
            </a:r>
            <a:r>
              <a:rPr lang="en-US" dirty="0" smtClean="0"/>
              <a:t> </a:t>
            </a:r>
            <a:r>
              <a:rPr lang="en-US" dirty="0" err="1" smtClean="0"/>
              <a:t>git-gud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en-US" dirty="0" smtClean="0">
                <a:hlinkClick r:id="rId2"/>
              </a:rPr>
              <a:t>https://github.com/Lucky-Loek/git-gud.git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$ cd </a:t>
            </a:r>
            <a:r>
              <a:rPr lang="en-US" dirty="0" err="1" smtClean="0"/>
              <a:t>git-gud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011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9: Give up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omic Sans MS" panose="030F0702030302020204" pitchFamily="66" charset="0"/>
              </a:rPr>
              <a:t>Dit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kan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makkelijker</a:t>
            </a:r>
            <a:endParaRPr lang="en-US" dirty="0" smtClean="0">
              <a:latin typeface="Comic Sans MS" panose="030F0702030302020204" pitchFamily="66" charset="0"/>
            </a:endParaRPr>
          </a:p>
          <a:p>
            <a:endParaRPr lang="nl-NL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97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9: Give up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Twee </a:t>
            </a:r>
            <a:r>
              <a:rPr lang="en-US" dirty="0" err="1" smtClean="0">
                <a:latin typeface="Comic Sans MS" panose="030F0702030302020204" pitchFamily="66" charset="0"/>
              </a:rPr>
              <a:t>manieren</a:t>
            </a:r>
            <a:r>
              <a:rPr lang="en-US" dirty="0" smtClean="0">
                <a:latin typeface="Comic Sans MS" panose="030F0702030302020204" pitchFamily="66" charset="0"/>
              </a:rPr>
              <a:t>:</a:t>
            </a:r>
          </a:p>
          <a:p>
            <a:pPr lvl="1"/>
            <a:r>
              <a:rPr lang="en-US" dirty="0" err="1" smtClean="0">
                <a:latin typeface="Comic Sans MS" panose="030F0702030302020204" pitchFamily="66" charset="0"/>
              </a:rPr>
              <a:t>Nooit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hetzelfde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bestand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editen</a:t>
            </a:r>
            <a:endParaRPr lang="en-US" dirty="0" smtClean="0">
              <a:latin typeface="Comic Sans MS" panose="030F0702030302020204" pitchFamily="66" charset="0"/>
            </a:endParaRPr>
          </a:p>
          <a:p>
            <a:pPr lvl="1"/>
            <a:r>
              <a:rPr lang="en-US" dirty="0" smtClean="0">
                <a:latin typeface="Comic Sans MS" panose="030F0702030302020204" pitchFamily="66" charset="0"/>
              </a:rPr>
              <a:t>Branches </a:t>
            </a:r>
            <a:r>
              <a:rPr lang="en-US" dirty="0" err="1" smtClean="0">
                <a:latin typeface="Comic Sans MS" panose="030F0702030302020204" pitchFamily="66" charset="0"/>
              </a:rPr>
              <a:t>gebruiken</a:t>
            </a:r>
            <a:endParaRPr lang="en-US" dirty="0" smtClean="0">
              <a:latin typeface="Comic Sans MS" panose="030F0702030302020204" pitchFamily="66" charset="0"/>
            </a:endParaRPr>
          </a:p>
          <a:p>
            <a:endParaRPr lang="nl-NL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0441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9: Give up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Let op!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Branches </a:t>
            </a:r>
            <a:r>
              <a:rPr lang="en-US" dirty="0" err="1" smtClean="0">
                <a:latin typeface="Comic Sans MS" panose="030F0702030302020204" pitchFamily="66" charset="0"/>
              </a:rPr>
              <a:t>voorkomen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geen</a:t>
            </a:r>
            <a:r>
              <a:rPr lang="en-US" dirty="0" smtClean="0">
                <a:latin typeface="Comic Sans MS" panose="030F0702030302020204" pitchFamily="66" charset="0"/>
              </a:rPr>
              <a:t> merge conflicts</a:t>
            </a:r>
          </a:p>
          <a:p>
            <a:r>
              <a:rPr lang="en-US" dirty="0" err="1" smtClean="0">
                <a:latin typeface="Comic Sans MS" panose="030F0702030302020204" pitchFamily="66" charset="0"/>
              </a:rPr>
              <a:t>Ze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verminderen</a:t>
            </a:r>
            <a:r>
              <a:rPr lang="en-US" dirty="0" smtClean="0">
                <a:latin typeface="Comic Sans MS" panose="030F0702030302020204" pitchFamily="66" charset="0"/>
              </a:rPr>
              <a:t> de </a:t>
            </a:r>
            <a:r>
              <a:rPr lang="en-US" dirty="0" err="1" smtClean="0">
                <a:latin typeface="Comic Sans MS" panose="030F0702030302020204" pitchFamily="66" charset="0"/>
              </a:rPr>
              <a:t>hoeveelheid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alleen</a:t>
            </a:r>
            <a:endParaRPr lang="en-US" dirty="0" smtClean="0">
              <a:latin typeface="Comic Sans MS" panose="030F0702030302020204" pitchFamily="66" charset="0"/>
            </a:endParaRPr>
          </a:p>
          <a:p>
            <a:endParaRPr lang="nl-NL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8596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10: Branching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Wat is </a:t>
            </a:r>
            <a:r>
              <a:rPr lang="en-US" dirty="0" err="1" smtClean="0">
                <a:latin typeface="Comic Sans MS" panose="030F0702030302020204" pitchFamily="66" charset="0"/>
              </a:rPr>
              <a:t>een</a:t>
            </a:r>
            <a:r>
              <a:rPr lang="en-US" dirty="0" smtClean="0">
                <a:latin typeface="Comic Sans MS" panose="030F0702030302020204" pitchFamily="66" charset="0"/>
              </a:rPr>
              <a:t> “branch”?</a:t>
            </a:r>
          </a:p>
          <a:p>
            <a:endParaRPr lang="nl-NL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2887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10: Branching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omic Sans MS" panose="030F0702030302020204" pitchFamily="66" charset="0"/>
              </a:rPr>
              <a:t>Een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aftakking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vanaf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een</a:t>
            </a:r>
            <a:r>
              <a:rPr lang="en-US" dirty="0" smtClean="0">
                <a:latin typeface="Comic Sans MS" panose="030F0702030302020204" pitchFamily="66" charset="0"/>
              </a:rPr>
              <a:t> commit</a:t>
            </a:r>
          </a:p>
          <a:p>
            <a:pPr marL="0" indent="0">
              <a:buNone/>
            </a:pPr>
            <a:endParaRPr lang="en-US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040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10: Branching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Twee </a:t>
            </a:r>
            <a:r>
              <a:rPr lang="en-US" dirty="0" err="1" smtClean="0">
                <a:latin typeface="Comic Sans MS" panose="030F0702030302020204" pitchFamily="66" charset="0"/>
              </a:rPr>
              <a:t>smaakjes</a:t>
            </a:r>
            <a:r>
              <a:rPr lang="en-US" dirty="0" smtClean="0">
                <a:latin typeface="Comic Sans MS" panose="030F0702030302020204" pitchFamily="66" charset="0"/>
              </a:rPr>
              <a:t>: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</a:rPr>
              <a:t>Feature branch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</a:rPr>
              <a:t>Developer branch</a:t>
            </a:r>
          </a:p>
          <a:p>
            <a:pPr marL="0" indent="0">
              <a:buNone/>
            </a:pPr>
            <a:endParaRPr lang="en-US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1169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10.1: Feature branch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omic Sans MS" panose="030F0702030302020204" pitchFamily="66" charset="0"/>
              </a:rPr>
              <a:t>Voor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elke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taak</a:t>
            </a:r>
            <a:r>
              <a:rPr lang="en-US" dirty="0" smtClean="0">
                <a:latin typeface="Comic Sans MS" panose="030F0702030302020204" pitchFamily="66" charset="0"/>
              </a:rPr>
              <a:t>/user story </a:t>
            </a:r>
            <a:r>
              <a:rPr lang="en-US" dirty="0" err="1" smtClean="0">
                <a:latin typeface="Comic Sans MS" panose="030F0702030302020204" pitchFamily="66" charset="0"/>
              </a:rPr>
              <a:t>een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nieuwe</a:t>
            </a:r>
            <a:r>
              <a:rPr lang="en-US" dirty="0" smtClean="0">
                <a:latin typeface="Comic Sans MS" panose="030F0702030302020204" pitchFamily="66" charset="0"/>
              </a:rPr>
              <a:t> branch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Na </a:t>
            </a:r>
            <a:r>
              <a:rPr lang="en-US" dirty="0" err="1" smtClean="0">
                <a:latin typeface="Comic Sans MS" panose="030F0702030302020204" pitchFamily="66" charset="0"/>
              </a:rPr>
              <a:t>oplossen</a:t>
            </a:r>
            <a:r>
              <a:rPr lang="en-US" dirty="0" smtClean="0">
                <a:latin typeface="Comic Sans MS" panose="030F0702030302020204" pitchFamily="66" charset="0"/>
              </a:rPr>
              <a:t> in “master” </a:t>
            </a:r>
            <a:r>
              <a:rPr lang="en-US" dirty="0" err="1" smtClean="0">
                <a:latin typeface="Comic Sans MS" panose="030F0702030302020204" pitchFamily="66" charset="0"/>
              </a:rPr>
              <a:t>mergen</a:t>
            </a:r>
            <a:endParaRPr lang="en-US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2723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10.2: Developer branch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omic Sans MS" panose="030F0702030302020204" pitchFamily="66" charset="0"/>
              </a:rPr>
              <a:t>Voor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elke</a:t>
            </a:r>
            <a:r>
              <a:rPr lang="en-US" dirty="0" smtClean="0">
                <a:latin typeface="Comic Sans MS" panose="030F0702030302020204" pitchFamily="66" charset="0"/>
              </a:rPr>
              <a:t> sprint </a:t>
            </a:r>
            <a:r>
              <a:rPr lang="en-US" dirty="0" err="1" smtClean="0">
                <a:latin typeface="Comic Sans MS" panose="030F0702030302020204" pitchFamily="66" charset="0"/>
              </a:rPr>
              <a:t>een</a:t>
            </a:r>
            <a:r>
              <a:rPr lang="en-US" dirty="0" smtClean="0">
                <a:latin typeface="Comic Sans MS" panose="030F0702030302020204" pitchFamily="66" charset="0"/>
              </a:rPr>
              <a:t> branch per developer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Na sprint in “master” </a:t>
            </a:r>
            <a:r>
              <a:rPr lang="en-US" dirty="0" err="1" smtClean="0">
                <a:latin typeface="Comic Sans MS" panose="030F0702030302020204" pitchFamily="66" charset="0"/>
              </a:rPr>
              <a:t>mergen</a:t>
            </a:r>
            <a:endParaRPr lang="en-US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483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Content Placeholder 3" descr="HACK THE SYSTEM: Las empresas, el mal del software libre ..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648" y="1250032"/>
            <a:ext cx="7576704" cy="4267200"/>
          </a:xfrm>
        </p:spPr>
      </p:pic>
    </p:spTree>
    <p:extLst>
      <p:ext uri="{BB962C8B-B14F-4D97-AF65-F5344CB8AC3E}">
        <p14:creationId xmlns:p14="http://schemas.microsoft.com/office/powerpoint/2010/main" val="32910533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10: Branching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Feature branch:</a:t>
            </a:r>
          </a:p>
          <a:p>
            <a:pPr lvl="1"/>
            <a:r>
              <a:rPr lang="en-US" dirty="0" err="1" smtClean="0">
                <a:latin typeface="Comic Sans MS" panose="030F0702030302020204" pitchFamily="66" charset="0"/>
              </a:rPr>
              <a:t>Vaker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werk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tijdens</a:t>
            </a:r>
            <a:r>
              <a:rPr lang="en-US" dirty="0" smtClean="0">
                <a:latin typeface="Comic Sans MS" panose="030F0702030302020204" pitchFamily="66" charset="0"/>
              </a:rPr>
              <a:t> sprint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</a:rPr>
              <a:t>(</a:t>
            </a:r>
            <a:r>
              <a:rPr lang="en-US" dirty="0" err="1" smtClean="0">
                <a:latin typeface="Comic Sans MS" panose="030F0702030302020204" pitchFamily="66" charset="0"/>
              </a:rPr>
              <a:t>bijv</a:t>
            </a:r>
            <a:r>
              <a:rPr lang="en-US" dirty="0" smtClean="0">
                <a:latin typeface="Comic Sans MS" panose="030F0702030302020204" pitchFamily="66" charset="0"/>
              </a:rPr>
              <a:t>. 10 merges van 100 LoC)</a:t>
            </a:r>
          </a:p>
        </p:txBody>
      </p:sp>
    </p:spTree>
    <p:extLst>
      <p:ext uri="{BB962C8B-B14F-4D97-AF65-F5344CB8AC3E}">
        <p14:creationId xmlns:p14="http://schemas.microsoft.com/office/powerpoint/2010/main" val="34228087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10: Branching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Developer branch: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Meer </a:t>
            </a:r>
            <a:r>
              <a:rPr lang="en-US" dirty="0" err="1">
                <a:latin typeface="Comic Sans MS" panose="030F0702030302020204" pitchFamily="66" charset="0"/>
              </a:rPr>
              <a:t>werk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</a:t>
            </a:r>
            <a:r>
              <a:rPr lang="en-US" dirty="0">
                <a:latin typeface="Comic Sans MS" panose="030F0702030302020204" pitchFamily="66" charset="0"/>
              </a:rPr>
              <a:t> sprint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(</a:t>
            </a:r>
            <a:r>
              <a:rPr lang="en-US" dirty="0" err="1">
                <a:latin typeface="Comic Sans MS" panose="030F0702030302020204" pitchFamily="66" charset="0"/>
              </a:rPr>
              <a:t>bijv</a:t>
            </a:r>
            <a:r>
              <a:rPr lang="en-US" dirty="0">
                <a:latin typeface="Comic Sans MS" panose="030F0702030302020204" pitchFamily="66" charset="0"/>
              </a:rPr>
              <a:t>. 1 merge van 1000 LoC)</a:t>
            </a:r>
          </a:p>
        </p:txBody>
      </p:sp>
    </p:spTree>
    <p:extLst>
      <p:ext uri="{BB962C8B-B14F-4D97-AF65-F5344CB8AC3E}">
        <p14:creationId xmlns:p14="http://schemas.microsoft.com/office/powerpoint/2010/main" val="21785130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10: Branching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omic Sans MS" panose="030F0702030302020204" pitchFamily="66" charset="0"/>
              </a:rPr>
              <a:t>Geen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goed</a:t>
            </a:r>
            <a:r>
              <a:rPr lang="en-US" dirty="0" smtClean="0">
                <a:latin typeface="Comic Sans MS" panose="030F0702030302020204" pitchFamily="66" charset="0"/>
              </a:rPr>
              <a:t> of </a:t>
            </a:r>
            <a:r>
              <a:rPr lang="en-US" dirty="0" err="1" smtClean="0">
                <a:latin typeface="Comic Sans MS" panose="030F0702030302020204" pitchFamily="66" charset="0"/>
              </a:rPr>
              <a:t>fout</a:t>
            </a:r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dirty="0" err="1" smtClean="0">
                <a:latin typeface="Comic Sans MS" panose="030F0702030302020204" pitchFamily="66" charset="0"/>
              </a:rPr>
              <a:t>Kies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iets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en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kijk</a:t>
            </a:r>
            <a:r>
              <a:rPr lang="en-US" dirty="0" smtClean="0">
                <a:latin typeface="Comic Sans MS" panose="030F0702030302020204" pitchFamily="66" charset="0"/>
              </a:rPr>
              <a:t> hoe het </a:t>
            </a:r>
            <a:r>
              <a:rPr lang="en-US" dirty="0" err="1" smtClean="0">
                <a:latin typeface="Comic Sans MS" panose="030F0702030302020204" pitchFamily="66" charset="0"/>
              </a:rPr>
              <a:t>werkt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9345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11: Creating branches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branch [je </a:t>
            </a:r>
            <a:r>
              <a:rPr lang="en-US" dirty="0" err="1" smtClean="0"/>
              <a:t>naam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checkout [je </a:t>
            </a:r>
            <a:r>
              <a:rPr lang="en-US" dirty="0" err="1" smtClean="0"/>
              <a:t>naam</a:t>
            </a:r>
            <a:r>
              <a:rPr lang="en-US" dirty="0" smtClean="0"/>
              <a:t>]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		OF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checkout –b [je </a:t>
            </a:r>
            <a:r>
              <a:rPr lang="en-US" dirty="0" err="1" smtClean="0"/>
              <a:t>naam</a:t>
            </a:r>
            <a:r>
              <a:rPr lang="en-US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197932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11: Creating branches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</p:txBody>
      </p:sp>
    </p:spTree>
    <p:extLst>
      <p:ext uri="{BB962C8B-B14F-4D97-AF65-F5344CB8AC3E}">
        <p14:creationId xmlns:p14="http://schemas.microsoft.com/office/powerpoint/2010/main" val="432078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12: Making changes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omic Sans MS" panose="030F0702030302020204" pitchFamily="66" charset="0"/>
              </a:rPr>
              <a:t>Maak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een</a:t>
            </a:r>
            <a:r>
              <a:rPr lang="en-US" dirty="0" smtClean="0">
                <a:latin typeface="Comic Sans MS" panose="030F0702030302020204" pitchFamily="66" charset="0"/>
              </a:rPr>
              <a:t> HTML </a:t>
            </a:r>
            <a:r>
              <a:rPr lang="en-US" dirty="0" err="1" smtClean="0">
                <a:latin typeface="Comic Sans MS" panose="030F0702030302020204" pitchFamily="66" charset="0"/>
              </a:rPr>
              <a:t>bestand</a:t>
            </a:r>
            <a:r>
              <a:rPr lang="en-US" dirty="0" smtClean="0">
                <a:latin typeface="Comic Sans MS" panose="030F0702030302020204" pitchFamily="66" charset="0"/>
              </a:rPr>
              <a:t> met </a:t>
            </a:r>
            <a:r>
              <a:rPr lang="en-US" dirty="0" err="1" smtClean="0">
                <a:latin typeface="Comic Sans MS" panose="030F0702030302020204" pitchFamily="66" charset="0"/>
              </a:rPr>
              <a:t>jouw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naam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als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bestandsnaam</a:t>
            </a:r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dirty="0" err="1" smtClean="0">
                <a:latin typeface="Comic Sans MS" panose="030F0702030302020204" pitchFamily="66" charset="0"/>
              </a:rPr>
              <a:t>Zet</a:t>
            </a:r>
            <a:r>
              <a:rPr lang="en-US" dirty="0" smtClean="0">
                <a:latin typeface="Comic Sans MS" panose="030F0702030302020204" pitchFamily="66" charset="0"/>
              </a:rPr>
              <a:t> je </a:t>
            </a:r>
            <a:r>
              <a:rPr lang="en-US" dirty="0" err="1" smtClean="0">
                <a:latin typeface="Comic Sans MS" panose="030F0702030302020204" pitchFamily="66" charset="0"/>
              </a:rPr>
              <a:t>naam</a:t>
            </a:r>
            <a:r>
              <a:rPr lang="en-US" dirty="0" smtClean="0">
                <a:latin typeface="Comic Sans MS" panose="030F0702030302020204" pitchFamily="66" charset="0"/>
              </a:rPr>
              <a:t> in </a:t>
            </a:r>
            <a:r>
              <a:rPr lang="en-US" dirty="0" err="1" smtClean="0">
                <a:latin typeface="Comic Sans MS" panose="030F0702030302020204" pitchFamily="66" charset="0"/>
              </a:rPr>
              <a:t>een</a:t>
            </a:r>
            <a:r>
              <a:rPr lang="en-US" dirty="0" smtClean="0">
                <a:latin typeface="Comic Sans MS" panose="030F0702030302020204" pitchFamily="66" charset="0"/>
              </a:rPr>
              <a:t> &lt;h1&gt; tag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2332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12: Creating branches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</p:txBody>
      </p:sp>
    </p:spTree>
    <p:extLst>
      <p:ext uri="{BB962C8B-B14F-4D97-AF65-F5344CB8AC3E}">
        <p14:creationId xmlns:p14="http://schemas.microsoft.com/office/powerpoint/2010/main" val="26324023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12: Making changes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omic Sans MS" panose="030F0702030302020204" pitchFamily="66" charset="0"/>
              </a:rPr>
              <a:t>Maak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een</a:t>
            </a:r>
            <a:r>
              <a:rPr lang="en-US" dirty="0" smtClean="0">
                <a:latin typeface="Comic Sans MS" panose="030F0702030302020204" pitchFamily="66" charset="0"/>
              </a:rPr>
              <a:t> HTML </a:t>
            </a:r>
            <a:r>
              <a:rPr lang="en-US" dirty="0" err="1" smtClean="0">
                <a:latin typeface="Comic Sans MS" panose="030F0702030302020204" pitchFamily="66" charset="0"/>
              </a:rPr>
              <a:t>bestand</a:t>
            </a:r>
            <a:r>
              <a:rPr lang="en-US" dirty="0" smtClean="0">
                <a:latin typeface="Comic Sans MS" panose="030F0702030302020204" pitchFamily="66" charset="0"/>
              </a:rPr>
              <a:t> met </a:t>
            </a:r>
            <a:r>
              <a:rPr lang="en-US" dirty="0" err="1" smtClean="0">
                <a:latin typeface="Comic Sans MS" panose="030F0702030302020204" pitchFamily="66" charset="0"/>
              </a:rPr>
              <a:t>jouw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naam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als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bestandsnaam</a:t>
            </a:r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dirty="0" err="1" smtClean="0">
                <a:latin typeface="Comic Sans MS" panose="030F0702030302020204" pitchFamily="66" charset="0"/>
              </a:rPr>
              <a:t>Zet</a:t>
            </a:r>
            <a:r>
              <a:rPr lang="en-US" dirty="0" smtClean="0">
                <a:latin typeface="Comic Sans MS" panose="030F0702030302020204" pitchFamily="66" charset="0"/>
              </a:rPr>
              <a:t> je </a:t>
            </a:r>
            <a:r>
              <a:rPr lang="en-US" dirty="0" err="1" smtClean="0">
                <a:latin typeface="Comic Sans MS" panose="030F0702030302020204" pitchFamily="66" charset="0"/>
              </a:rPr>
              <a:t>naam</a:t>
            </a:r>
            <a:r>
              <a:rPr lang="en-US" dirty="0" smtClean="0">
                <a:latin typeface="Comic Sans MS" panose="030F0702030302020204" pitchFamily="66" charset="0"/>
              </a:rPr>
              <a:t> in </a:t>
            </a:r>
            <a:r>
              <a:rPr lang="en-US" dirty="0" err="1" smtClean="0">
                <a:latin typeface="Comic Sans MS" panose="030F0702030302020204" pitchFamily="66" charset="0"/>
              </a:rPr>
              <a:t>een</a:t>
            </a:r>
            <a:r>
              <a:rPr lang="en-US" dirty="0" smtClean="0">
                <a:latin typeface="Comic Sans MS" panose="030F0702030302020204" pitchFamily="66" charset="0"/>
              </a:rPr>
              <a:t> &lt;h1&gt; tag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4337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: Staging </a:t>
            </a:r>
            <a:r>
              <a:rPr lang="en-US" dirty="0"/>
              <a:t>changes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add [naam].html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23427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: Committing </a:t>
            </a:r>
            <a:r>
              <a:rPr lang="en-US" dirty="0"/>
              <a:t>changes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commit –m “Add html file with my name”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log</a:t>
            </a:r>
          </a:p>
        </p:txBody>
      </p:sp>
    </p:spTree>
    <p:extLst>
      <p:ext uri="{BB962C8B-B14F-4D97-AF65-F5344CB8AC3E}">
        <p14:creationId xmlns:p14="http://schemas.microsoft.com/office/powerpoint/2010/main" val="1517963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1: Cloning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latin typeface="Comic Sans MS" panose="030F0702030302020204" pitchFamily="66" charset="0"/>
              </a:rPr>
              <a:t>Kopieer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een</a:t>
            </a:r>
            <a:r>
              <a:rPr lang="en-US" dirty="0" smtClean="0">
                <a:latin typeface="Comic Sans MS" panose="030F0702030302020204" pitchFamily="66" charset="0"/>
              </a:rPr>
              <a:t> “remote” repo </a:t>
            </a:r>
            <a:r>
              <a:rPr lang="en-US" dirty="0" err="1" smtClean="0">
                <a:latin typeface="Comic Sans MS" panose="030F0702030302020204" pitchFamily="66" charset="0"/>
              </a:rPr>
              <a:t>naar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jouw</a:t>
            </a:r>
            <a:r>
              <a:rPr lang="en-US" dirty="0" smtClean="0">
                <a:latin typeface="Comic Sans MS" panose="030F0702030302020204" pitchFamily="66" charset="0"/>
              </a:rPr>
              <a:t> “</a:t>
            </a:r>
            <a:r>
              <a:rPr lang="en-US" dirty="0" err="1" smtClean="0">
                <a:latin typeface="Comic Sans MS" panose="030F0702030302020204" pitchFamily="66" charset="0"/>
              </a:rPr>
              <a:t>lokale</a:t>
            </a:r>
            <a:r>
              <a:rPr lang="en-US" dirty="0" smtClean="0">
                <a:latin typeface="Comic Sans MS" panose="030F0702030302020204" pitchFamily="66" charset="0"/>
              </a:rPr>
              <a:t>” pc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Remember: </a:t>
            </a:r>
            <a:r>
              <a:rPr lang="en-US" dirty="0" err="1" smtClean="0">
                <a:latin typeface="Comic Sans MS" panose="030F0702030302020204" pitchFamily="66" charset="0"/>
              </a:rPr>
              <a:t>git</a:t>
            </a:r>
            <a:r>
              <a:rPr lang="en-US" dirty="0" smtClean="0">
                <a:latin typeface="Comic Sans MS" panose="030F0702030302020204" pitchFamily="66" charset="0"/>
              </a:rPr>
              <a:t> repo = folder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Remote = repo = folder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Local = repo = folder</a:t>
            </a:r>
            <a:endParaRPr lang="nl-NL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0815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13: Making a difference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smtClean="0"/>
              <a:t> diff master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16325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13: Making a difference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Wat </a:t>
            </a:r>
            <a:r>
              <a:rPr lang="en-US" dirty="0" err="1" smtClean="0">
                <a:latin typeface="Comic Sans MS" panose="030F0702030302020204" pitchFamily="66" charset="0"/>
              </a:rPr>
              <a:t>zie</a:t>
            </a:r>
            <a:r>
              <a:rPr lang="en-US" dirty="0" smtClean="0">
                <a:latin typeface="Comic Sans MS" panose="030F0702030302020204" pitchFamily="66" charset="0"/>
              </a:rPr>
              <a:t> je?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7180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14: When push comes to shove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push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23541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6: </a:t>
            </a:r>
            <a:r>
              <a:rPr lang="en-US" dirty="0" err="1" smtClean="0"/>
              <a:t>Paniek</a:t>
            </a:r>
            <a:r>
              <a:rPr lang="en-US" dirty="0" smtClean="0"/>
              <a:t> </a:t>
            </a:r>
            <a:r>
              <a:rPr lang="en-US" dirty="0" err="1" smtClean="0"/>
              <a:t>paniek</a:t>
            </a:r>
            <a:r>
              <a:rPr lang="en-US" dirty="0" smtClean="0"/>
              <a:t> </a:t>
            </a:r>
            <a:r>
              <a:rPr lang="en-US" dirty="0" err="1" smtClean="0"/>
              <a:t>paniek</a:t>
            </a:r>
            <a:r>
              <a:rPr lang="en-US" dirty="0" smtClean="0"/>
              <a:t> </a:t>
            </a:r>
            <a:r>
              <a:rPr lang="en-US" dirty="0" err="1" smtClean="0"/>
              <a:t>paniek</a:t>
            </a:r>
            <a:r>
              <a:rPr lang="en-US" dirty="0" smtClean="0"/>
              <a:t> </a:t>
            </a:r>
            <a:r>
              <a:rPr lang="en-US" dirty="0" err="1" smtClean="0"/>
              <a:t>paniek</a:t>
            </a:r>
            <a:r>
              <a:rPr lang="en-US" dirty="0" smtClean="0"/>
              <a:t> </a:t>
            </a:r>
            <a:r>
              <a:rPr lang="en-US" dirty="0" err="1" smtClean="0"/>
              <a:t>paniek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Wat </a:t>
            </a:r>
            <a:r>
              <a:rPr lang="en-US" dirty="0" err="1" smtClean="0">
                <a:latin typeface="Comic Sans MS" panose="030F0702030302020204" pitchFamily="66" charset="0"/>
              </a:rPr>
              <a:t>gebeurt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er</a:t>
            </a:r>
            <a:r>
              <a:rPr lang="en-US" dirty="0" smtClean="0">
                <a:latin typeface="Comic Sans MS" panose="030F0702030302020204" pitchFamily="66" charset="0"/>
              </a:rPr>
              <a:t>?</a:t>
            </a:r>
          </a:p>
          <a:p>
            <a:endParaRPr lang="nl-NL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2984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6: </a:t>
            </a:r>
            <a:r>
              <a:rPr lang="en-US" dirty="0" err="1" smtClean="0"/>
              <a:t>Paniek</a:t>
            </a:r>
            <a:r>
              <a:rPr lang="en-US" dirty="0" smtClean="0"/>
              <a:t> </a:t>
            </a:r>
            <a:r>
              <a:rPr lang="en-US" dirty="0" err="1" smtClean="0"/>
              <a:t>paniek</a:t>
            </a:r>
            <a:r>
              <a:rPr lang="en-US" dirty="0" smtClean="0"/>
              <a:t> </a:t>
            </a:r>
            <a:r>
              <a:rPr lang="en-US" dirty="0" err="1" smtClean="0"/>
              <a:t>paniek</a:t>
            </a:r>
            <a:r>
              <a:rPr lang="en-US" dirty="0" smtClean="0"/>
              <a:t> </a:t>
            </a:r>
            <a:r>
              <a:rPr lang="en-US" dirty="0" err="1" smtClean="0"/>
              <a:t>paniek</a:t>
            </a:r>
            <a:r>
              <a:rPr lang="en-US" dirty="0" smtClean="0"/>
              <a:t> </a:t>
            </a:r>
            <a:r>
              <a:rPr lang="en-US" dirty="0" err="1" smtClean="0"/>
              <a:t>paniek</a:t>
            </a:r>
            <a:r>
              <a:rPr lang="en-US" dirty="0" smtClean="0"/>
              <a:t> </a:t>
            </a:r>
            <a:r>
              <a:rPr lang="en-US" dirty="0" err="1" smtClean="0"/>
              <a:t>paniek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Twee </a:t>
            </a:r>
            <a:r>
              <a:rPr lang="en-US" dirty="0" err="1" smtClean="0">
                <a:latin typeface="Comic Sans MS" panose="030F0702030302020204" pitchFamily="66" charset="0"/>
              </a:rPr>
              <a:t>keuzes</a:t>
            </a:r>
            <a:r>
              <a:rPr lang="en-US" dirty="0" smtClean="0">
                <a:latin typeface="Comic Sans MS" panose="030F0702030302020204" pitchFamily="66" charset="0"/>
              </a:rPr>
              <a:t>:</a:t>
            </a:r>
          </a:p>
          <a:p>
            <a:pPr lvl="1"/>
            <a:r>
              <a:rPr lang="en-US" dirty="0" err="1" smtClean="0">
                <a:latin typeface="Comic Sans MS" panose="030F0702030302020204" pitchFamily="66" charset="0"/>
              </a:rPr>
              <a:t>Goed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nadenken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en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alles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uittypen</a:t>
            </a:r>
            <a:endParaRPr lang="en-US" dirty="0" smtClean="0">
              <a:latin typeface="Comic Sans MS" panose="030F0702030302020204" pitchFamily="66" charset="0"/>
            </a:endParaRPr>
          </a:p>
          <a:p>
            <a:pPr lvl="1"/>
            <a:r>
              <a:rPr lang="en-US" dirty="0" smtClean="0">
                <a:latin typeface="Comic Sans MS" panose="030F0702030302020204" pitchFamily="66" charset="0"/>
              </a:rPr>
              <a:t>“</a:t>
            </a:r>
            <a:r>
              <a:rPr lang="en-US" dirty="0" err="1" smtClean="0">
                <a:latin typeface="Comic Sans MS" panose="030F0702030302020204" pitchFamily="66" charset="0"/>
              </a:rPr>
              <a:t>git</a:t>
            </a:r>
            <a:r>
              <a:rPr lang="en-US" dirty="0" smtClean="0">
                <a:latin typeface="Comic Sans MS" panose="030F0702030302020204" pitchFamily="66" charset="0"/>
              </a:rPr>
              <a:t> push” </a:t>
            </a:r>
            <a:r>
              <a:rPr lang="en-US" dirty="0" err="1" smtClean="0">
                <a:latin typeface="Comic Sans MS" panose="030F0702030302020204" pitchFamily="66" charset="0"/>
              </a:rPr>
              <a:t>en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dan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suggestie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kopieren</a:t>
            </a:r>
            <a:endParaRPr lang="en-US" dirty="0" smtClean="0">
              <a:latin typeface="Comic Sans MS" panose="030F0702030302020204" pitchFamily="66" charset="0"/>
            </a:endParaRPr>
          </a:p>
          <a:p>
            <a:endParaRPr lang="nl-NL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0191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15: Please pull my fin-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Ga </a:t>
            </a:r>
            <a:r>
              <a:rPr lang="en-US" dirty="0" err="1" smtClean="0">
                <a:latin typeface="Comic Sans MS" panose="030F0702030302020204" pitchFamily="66" charset="0"/>
              </a:rPr>
              <a:t>naar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  <a:hlinkClick r:id="rId2"/>
              </a:rPr>
              <a:t>https://github.com/Lucky-Loek/git-gud</a:t>
            </a:r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Open </a:t>
            </a:r>
            <a:r>
              <a:rPr lang="en-US" dirty="0" err="1" smtClean="0">
                <a:latin typeface="Comic Sans MS" panose="030F0702030302020204" pitchFamily="66" charset="0"/>
              </a:rPr>
              <a:t>een</a:t>
            </a:r>
            <a:r>
              <a:rPr lang="en-US" dirty="0" smtClean="0">
                <a:latin typeface="Comic Sans MS" panose="030F0702030302020204" pitchFamily="66" charset="0"/>
              </a:rPr>
              <a:t> pull request </a:t>
            </a:r>
            <a:r>
              <a:rPr lang="en-US" dirty="0" err="1" smtClean="0">
                <a:latin typeface="Comic Sans MS" panose="030F0702030302020204" pitchFamily="66" charset="0"/>
              </a:rPr>
              <a:t>vanaf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jouw</a:t>
            </a:r>
            <a:r>
              <a:rPr lang="en-US" dirty="0" smtClean="0">
                <a:latin typeface="Comic Sans MS" panose="030F0702030302020204" pitchFamily="66" charset="0"/>
              </a:rPr>
              <a:t> branch </a:t>
            </a:r>
            <a:r>
              <a:rPr lang="en-US" dirty="0" err="1" smtClean="0">
                <a:latin typeface="Comic Sans MS" panose="030F0702030302020204" pitchFamily="66" charset="0"/>
              </a:rPr>
              <a:t>naar</a:t>
            </a:r>
            <a:r>
              <a:rPr lang="en-US" dirty="0" smtClean="0">
                <a:latin typeface="Comic Sans MS" panose="030F0702030302020204" pitchFamily="66" charset="0"/>
              </a:rPr>
              <a:t> master</a:t>
            </a:r>
            <a:endParaRPr lang="en-US" dirty="0" smtClean="0">
              <a:latin typeface="Comic Sans MS" panose="030F0702030302020204" pitchFamily="66" charset="0"/>
            </a:endParaRPr>
          </a:p>
          <a:p>
            <a:endParaRPr lang="nl-NL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1089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16: Clean your own stuff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omic Sans MS" panose="030F0702030302020204" pitchFamily="66" charset="0"/>
              </a:rPr>
              <a:t>Ik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kan</a:t>
            </a:r>
            <a:r>
              <a:rPr lang="en-US" dirty="0" smtClean="0">
                <a:latin typeface="Comic Sans MS" panose="030F0702030302020204" pitchFamily="66" charset="0"/>
              </a:rPr>
              <a:t> nu </a:t>
            </a:r>
            <a:r>
              <a:rPr lang="en-US" dirty="0" err="1" smtClean="0">
                <a:latin typeface="Comic Sans MS" panose="030F0702030302020204" pitchFamily="66" charset="0"/>
              </a:rPr>
              <a:t>niet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meer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mergen</a:t>
            </a:r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dirty="0" err="1" smtClean="0">
                <a:latin typeface="Comic Sans MS" panose="030F0702030302020204" pitchFamily="66" charset="0"/>
              </a:rPr>
              <a:t>En</a:t>
            </a:r>
            <a:r>
              <a:rPr lang="en-US" dirty="0" smtClean="0">
                <a:latin typeface="Comic Sans MS" panose="030F0702030302020204" pitchFamily="66" charset="0"/>
              </a:rPr>
              <a:t> nu?</a:t>
            </a:r>
            <a:endParaRPr lang="en-US" dirty="0" smtClean="0">
              <a:latin typeface="Comic Sans MS" panose="030F0702030302020204" pitchFamily="66" charset="0"/>
            </a:endParaRPr>
          </a:p>
          <a:p>
            <a:endParaRPr lang="nl-NL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4731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16: Cleaning up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fetch master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merge origin/master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push</a:t>
            </a:r>
          </a:p>
        </p:txBody>
      </p:sp>
    </p:spTree>
    <p:extLst>
      <p:ext uri="{BB962C8B-B14F-4D97-AF65-F5344CB8AC3E}">
        <p14:creationId xmlns:p14="http://schemas.microsoft.com/office/powerpoint/2010/main" val="39740253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16: Cleaning up v2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checkout master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pull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checkout [je </a:t>
            </a:r>
            <a:r>
              <a:rPr lang="en-US" dirty="0" err="1" smtClean="0"/>
              <a:t>naam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merge master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65026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16: Clean your own stuff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Het “merge” commando </a:t>
            </a:r>
            <a:r>
              <a:rPr lang="en-US" dirty="0" err="1" smtClean="0">
                <a:latin typeface="Comic Sans MS" panose="030F0702030302020204" pitchFamily="66" charset="0"/>
              </a:rPr>
              <a:t>zorgt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volgens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sommigen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voor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een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onnodige</a:t>
            </a:r>
            <a:r>
              <a:rPr lang="en-US" dirty="0" smtClean="0">
                <a:latin typeface="Comic Sans MS" panose="030F0702030302020204" pitchFamily="66" charset="0"/>
              </a:rPr>
              <a:t> commit</a:t>
            </a:r>
          </a:p>
          <a:p>
            <a:r>
              <a:rPr lang="en-US" dirty="0" err="1" smtClean="0">
                <a:latin typeface="Comic Sans MS" panose="030F0702030302020204" pitchFamily="66" charset="0"/>
              </a:rPr>
              <a:t>Kan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ook</a:t>
            </a:r>
            <a:r>
              <a:rPr lang="en-US" dirty="0" smtClean="0">
                <a:latin typeface="Comic Sans MS" panose="030F0702030302020204" pitchFamily="66" charset="0"/>
              </a:rPr>
              <a:t> met “rebase”</a:t>
            </a:r>
          </a:p>
          <a:p>
            <a:r>
              <a:rPr lang="en-US" dirty="0">
                <a:latin typeface="Comic Sans MS" panose="030F0702030302020204" pitchFamily="66" charset="0"/>
                <a:hlinkClick r:id="rId2"/>
              </a:rPr>
              <a:t>https://</a:t>
            </a:r>
            <a:r>
              <a:rPr lang="en-US" dirty="0" smtClean="0">
                <a:latin typeface="Comic Sans MS" panose="030F0702030302020204" pitchFamily="66" charset="0"/>
                <a:hlinkClick r:id="rId2"/>
              </a:rPr>
              <a:t>www.atlassian.com/git/tutorials/merging-vs-rebasing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endParaRPr lang="en-US" dirty="0" smtClean="0">
              <a:latin typeface="Comic Sans MS" panose="030F0702030302020204" pitchFamily="66" charset="0"/>
            </a:endParaRPr>
          </a:p>
          <a:p>
            <a:endParaRPr lang="nl-NL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157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1: Cloning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$ cd /path/to/folder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clone [</a:t>
            </a:r>
            <a:r>
              <a:rPr lang="en-US" dirty="0" err="1" smtClean="0"/>
              <a:t>url</a:t>
            </a:r>
            <a:r>
              <a:rPr lang="en-US" dirty="0" smtClean="0"/>
              <a:t>]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367073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16: Clean your own stuff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omic Sans MS" panose="030F0702030302020204" pitchFamily="66" charset="0"/>
              </a:rPr>
              <a:t>Ik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kan</a:t>
            </a:r>
            <a:r>
              <a:rPr lang="en-US" dirty="0" smtClean="0">
                <a:latin typeface="Comic Sans MS" panose="030F0702030302020204" pitchFamily="66" charset="0"/>
              </a:rPr>
              <a:t> nu </a:t>
            </a:r>
            <a:r>
              <a:rPr lang="en-US" dirty="0" err="1" smtClean="0">
                <a:latin typeface="Comic Sans MS" panose="030F0702030302020204" pitchFamily="66" charset="0"/>
              </a:rPr>
              <a:t>weer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mergen</a:t>
            </a:r>
            <a:r>
              <a:rPr lang="en-US" dirty="0" smtClean="0">
                <a:latin typeface="Comic Sans MS" panose="030F0702030302020204" pitchFamily="66" charset="0"/>
              </a:rPr>
              <a:t>!</a:t>
            </a:r>
            <a:endParaRPr lang="nl-NL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5729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Moraal</a:t>
            </a:r>
            <a:r>
              <a:rPr lang="en-US" dirty="0" smtClean="0"/>
              <a:t> van het </a:t>
            </a:r>
            <a:r>
              <a:rPr lang="en-US" dirty="0" err="1" smtClean="0"/>
              <a:t>verhaal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“</a:t>
            </a:r>
            <a:r>
              <a:rPr lang="en-US" dirty="0" err="1" smtClean="0">
                <a:latin typeface="Comic Sans MS" panose="030F0702030302020204" pitchFamily="66" charset="0"/>
              </a:rPr>
              <a:t>git</a:t>
            </a:r>
            <a:r>
              <a:rPr lang="en-US" dirty="0" smtClean="0">
                <a:latin typeface="Comic Sans MS" panose="030F0702030302020204" pitchFamily="66" charset="0"/>
              </a:rPr>
              <a:t> status” is je </a:t>
            </a:r>
            <a:r>
              <a:rPr lang="en-US" dirty="0" err="1" smtClean="0">
                <a:latin typeface="Comic Sans MS" panose="030F0702030302020204" pitchFamily="66" charset="0"/>
              </a:rPr>
              <a:t>beste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vriend</a:t>
            </a:r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Merge conflict = </a:t>
            </a:r>
            <a:r>
              <a:rPr lang="en-US" dirty="0" err="1" smtClean="0">
                <a:latin typeface="Comic Sans MS" panose="030F0702030302020204" pitchFamily="66" charset="0"/>
              </a:rPr>
              <a:t>git</a:t>
            </a:r>
            <a:r>
              <a:rPr lang="en-US" dirty="0" smtClean="0">
                <a:latin typeface="Comic Sans MS" panose="030F0702030302020204" pitchFamily="66" charset="0"/>
              </a:rPr>
              <a:t> saving you</a:t>
            </a:r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A “</a:t>
            </a:r>
            <a:r>
              <a:rPr lang="en-US" dirty="0" err="1" smtClean="0">
                <a:latin typeface="Comic Sans MS" panose="030F0702030302020204" pitchFamily="66" charset="0"/>
              </a:rPr>
              <a:t>git</a:t>
            </a:r>
            <a:r>
              <a:rPr lang="en-US" dirty="0" smtClean="0">
                <a:latin typeface="Comic Sans MS" panose="030F0702030302020204" pitchFamily="66" charset="0"/>
              </a:rPr>
              <a:t> pull” a day keeps the conflicts away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Clean your own stuff</a:t>
            </a:r>
          </a:p>
          <a:p>
            <a:pPr marL="0" indent="0">
              <a:buNone/>
            </a:pPr>
            <a:endParaRPr lang="nl-NL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2952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makes perfect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omic Sans MS" panose="030F0702030302020204" pitchFamily="66" charset="0"/>
              </a:rPr>
              <a:t>Dit</a:t>
            </a:r>
            <a:r>
              <a:rPr lang="en-US" dirty="0" smtClean="0">
                <a:latin typeface="Comic Sans MS" panose="030F0702030302020204" pitchFamily="66" charset="0"/>
              </a:rPr>
              <a:t> leer je </a:t>
            </a:r>
            <a:r>
              <a:rPr lang="en-US" dirty="0" err="1" smtClean="0">
                <a:latin typeface="Comic Sans MS" panose="030F0702030302020204" pitchFamily="66" charset="0"/>
              </a:rPr>
              <a:t>niet</a:t>
            </a:r>
            <a:r>
              <a:rPr lang="en-US" dirty="0" smtClean="0">
                <a:latin typeface="Comic Sans MS" panose="030F0702030302020204" pitchFamily="66" charset="0"/>
              </a:rPr>
              <a:t> even</a:t>
            </a:r>
          </a:p>
          <a:p>
            <a:r>
              <a:rPr lang="en-US" dirty="0" err="1" smtClean="0">
                <a:latin typeface="Comic Sans MS" panose="030F0702030302020204" pitchFamily="66" charset="0"/>
              </a:rPr>
              <a:t>Gewoon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honderdduizend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keer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doen</a:t>
            </a:r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nl-NL" dirty="0">
                <a:latin typeface="Comic Sans MS" panose="030F0702030302020204" pitchFamily="66" charset="0"/>
                <a:hlinkClick r:id="rId2"/>
              </a:rPr>
              <a:t>https://learngitbranching.js.org</a:t>
            </a:r>
            <a:r>
              <a:rPr lang="nl-NL" dirty="0" smtClean="0">
                <a:latin typeface="Comic Sans MS" panose="030F0702030302020204" pitchFamily="66" charset="0"/>
                <a:hlinkClick r:id="rId2"/>
              </a:rPr>
              <a:t>/</a:t>
            </a:r>
            <a:r>
              <a:rPr lang="nl-NL" dirty="0" smtClean="0">
                <a:latin typeface="Comic Sans MS" panose="030F0702030302020204" pitchFamily="66" charset="0"/>
              </a:rPr>
              <a:t> </a:t>
            </a:r>
            <a:endParaRPr lang="nl-NL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096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1: Cloning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en-US" dirty="0" smtClean="0">
                <a:hlinkClick r:id="rId2"/>
              </a:rPr>
              <a:t>https://github.com/Lucky-Loek/git-gud.git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87348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1: </a:t>
            </a:r>
            <a:r>
              <a:rPr lang="en-US" strike="sngStrike" dirty="0"/>
              <a:t>Cloning</a:t>
            </a:r>
            <a:r>
              <a:rPr lang="en-US" dirty="0"/>
              <a:t> forking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mic Sans MS" panose="030F0702030302020204" pitchFamily="66" charset="0"/>
              </a:rPr>
              <a:t>Als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iemand</a:t>
            </a:r>
            <a:r>
              <a:rPr lang="en-US" dirty="0" smtClean="0">
                <a:latin typeface="Comic Sans MS" panose="030F0702030302020204" pitchFamily="66" charset="0"/>
              </a:rPr>
              <a:t> je </a:t>
            </a:r>
            <a:r>
              <a:rPr lang="en-US" dirty="0" err="1" smtClean="0">
                <a:latin typeface="Comic Sans MS" panose="030F0702030302020204" pitchFamily="66" charset="0"/>
              </a:rPr>
              <a:t>niet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als</a:t>
            </a:r>
            <a:r>
              <a:rPr lang="en-US" dirty="0" smtClean="0">
                <a:latin typeface="Comic Sans MS" panose="030F0702030302020204" pitchFamily="66" charset="0"/>
              </a:rPr>
              <a:t> collaborator </a:t>
            </a:r>
            <a:r>
              <a:rPr lang="en-US" dirty="0" err="1" smtClean="0">
                <a:latin typeface="Comic Sans MS" panose="030F0702030302020204" pitchFamily="66" charset="0"/>
              </a:rPr>
              <a:t>heeft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toegevoegd</a:t>
            </a:r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dirty="0" err="1" smtClean="0">
                <a:latin typeface="Comic Sans MS" panose="030F0702030302020204" pitchFamily="66" charset="0"/>
              </a:rPr>
              <a:t>Letterlijk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een</a:t>
            </a:r>
            <a:r>
              <a:rPr lang="en-US" dirty="0" smtClean="0">
                <a:latin typeface="Comic Sans MS" panose="030F0702030302020204" pitchFamily="66" charset="0"/>
              </a:rPr>
              <a:t> clone command, </a:t>
            </a:r>
            <a:r>
              <a:rPr lang="en-US" dirty="0" err="1" smtClean="0">
                <a:latin typeface="Comic Sans MS" panose="030F0702030302020204" pitchFamily="66" charset="0"/>
              </a:rPr>
              <a:t>alleen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dan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aan</a:t>
            </a:r>
            <a:r>
              <a:rPr lang="en-US" dirty="0" smtClean="0">
                <a:latin typeface="Comic Sans MS" panose="030F0702030302020204" pitchFamily="66" charset="0"/>
              </a:rPr>
              <a:t> GitHub’s </a:t>
            </a:r>
            <a:r>
              <a:rPr lang="en-US" dirty="0" err="1" smtClean="0">
                <a:latin typeface="Comic Sans MS" panose="030F0702030302020204" pitchFamily="66" charset="0"/>
              </a:rPr>
              <a:t>kant</a:t>
            </a:r>
            <a:endParaRPr lang="nl-NL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674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2: Making changes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mic Sans MS" panose="030F0702030302020204" pitchFamily="66" charset="0"/>
              </a:rPr>
              <a:t>Voeg</a:t>
            </a:r>
            <a:r>
              <a:rPr lang="en-US" dirty="0" smtClean="0">
                <a:latin typeface="Comic Sans MS" panose="030F0702030302020204" pitchFamily="66" charset="0"/>
              </a:rPr>
              <a:t> je </a:t>
            </a:r>
            <a:r>
              <a:rPr lang="en-US" dirty="0" err="1" smtClean="0">
                <a:latin typeface="Comic Sans MS" panose="030F0702030302020204" pitchFamily="66" charset="0"/>
              </a:rPr>
              <a:t>naam</a:t>
            </a:r>
            <a:r>
              <a:rPr lang="en-US" dirty="0" smtClean="0">
                <a:latin typeface="Comic Sans MS" panose="030F0702030302020204" pitchFamily="66" charset="0"/>
              </a:rPr>
              <a:t> toe </a:t>
            </a:r>
            <a:r>
              <a:rPr lang="en-US" dirty="0" err="1" smtClean="0">
                <a:latin typeface="Comic Sans MS" panose="030F0702030302020204" pitchFamily="66" charset="0"/>
              </a:rPr>
              <a:t>aan</a:t>
            </a:r>
            <a:r>
              <a:rPr lang="en-US" dirty="0" smtClean="0">
                <a:latin typeface="Comic Sans MS" panose="030F0702030302020204" pitchFamily="66" charset="0"/>
              </a:rPr>
              <a:t> de README</a:t>
            </a:r>
          </a:p>
          <a:p>
            <a:endParaRPr lang="nl-NL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283513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www.w3.org/XML/1998/namespace"/>
    <ds:schemaRef ds:uri="http://purl.org/dc/terms/"/>
    <ds:schemaRef ds:uri="http://schemas.microsoft.com/office/infopath/2007/PartnerControls"/>
    <ds:schemaRef ds:uri="4873beb7-5857-4685-be1f-d57550cc96cc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144</TotalTime>
  <Words>952</Words>
  <Application>Microsoft Office PowerPoint</Application>
  <PresentationFormat>Widescreen</PresentationFormat>
  <Paragraphs>190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Arial</vt:lpstr>
      <vt:lpstr>Candara</vt:lpstr>
      <vt:lpstr>Comic Sans MS</vt:lpstr>
      <vt:lpstr>Consolas</vt:lpstr>
      <vt:lpstr>Tech Computer 16x9</vt:lpstr>
      <vt:lpstr>Gitting gud</vt:lpstr>
      <vt:lpstr>Collaborator</vt:lpstr>
      <vt:lpstr>Warning</vt:lpstr>
      <vt:lpstr>PowerPoint Presentation</vt:lpstr>
      <vt:lpstr>1: Cloning</vt:lpstr>
      <vt:lpstr>1: Cloning</vt:lpstr>
      <vt:lpstr>1: Cloning</vt:lpstr>
      <vt:lpstr>1: Cloning forking</vt:lpstr>
      <vt:lpstr>2: Making changes</vt:lpstr>
      <vt:lpstr>3: Staging changes</vt:lpstr>
      <vt:lpstr>3: Staging changes</vt:lpstr>
      <vt:lpstr>3: Staging changes</vt:lpstr>
      <vt:lpstr>3: Staging changes</vt:lpstr>
      <vt:lpstr>4: Committing changes</vt:lpstr>
      <vt:lpstr>4: Committing changes</vt:lpstr>
      <vt:lpstr>4: Committing changes</vt:lpstr>
      <vt:lpstr>4: Committing changes</vt:lpstr>
      <vt:lpstr>5: Let the hunger games begin</vt:lpstr>
      <vt:lpstr>5: The hunger games</vt:lpstr>
      <vt:lpstr>5: The hunger games</vt:lpstr>
      <vt:lpstr>5: The hunger games</vt:lpstr>
      <vt:lpstr>6: History was found on conflict</vt:lpstr>
      <vt:lpstr>6: Paniek paniek paniek paniek paniek paniek</vt:lpstr>
      <vt:lpstr>6: Paniek paniek paniek paniek paniek paniek</vt:lpstr>
      <vt:lpstr>6: Paniek paniek paniek paniek paniek paniek</vt:lpstr>
      <vt:lpstr>7: Resolving conflicts</vt:lpstr>
      <vt:lpstr>7: Resolving conflicts</vt:lpstr>
      <vt:lpstr>7: Resolving conflicts</vt:lpstr>
      <vt:lpstr>7: Resolving conflicts</vt:lpstr>
      <vt:lpstr>8: GOTO considered harmful</vt:lpstr>
      <vt:lpstr>Noodmaatregelen</vt:lpstr>
      <vt:lpstr>9: Give up</vt:lpstr>
      <vt:lpstr>9: Give up</vt:lpstr>
      <vt:lpstr>9: Give up</vt:lpstr>
      <vt:lpstr>10: Branching</vt:lpstr>
      <vt:lpstr>10: Branching</vt:lpstr>
      <vt:lpstr>10: Branching</vt:lpstr>
      <vt:lpstr>10.1: Feature branch</vt:lpstr>
      <vt:lpstr>10.2: Developer branch</vt:lpstr>
      <vt:lpstr>10: Branching</vt:lpstr>
      <vt:lpstr>10: Branching</vt:lpstr>
      <vt:lpstr>10: Branching</vt:lpstr>
      <vt:lpstr>11: Creating branches</vt:lpstr>
      <vt:lpstr>11: Creating branches</vt:lpstr>
      <vt:lpstr>12: Making changes</vt:lpstr>
      <vt:lpstr>12: Creating branches</vt:lpstr>
      <vt:lpstr>12: Making changes</vt:lpstr>
      <vt:lpstr>3: Staging changes</vt:lpstr>
      <vt:lpstr>4: Committing changes</vt:lpstr>
      <vt:lpstr>13: Making a difference</vt:lpstr>
      <vt:lpstr>13: Making a difference</vt:lpstr>
      <vt:lpstr>14: When push comes to shove</vt:lpstr>
      <vt:lpstr>6: Paniek paniek paniek paniek paniek paniek</vt:lpstr>
      <vt:lpstr>6: Paniek paniek paniek paniek paniek paniek</vt:lpstr>
      <vt:lpstr>15: Please pull my fin-</vt:lpstr>
      <vt:lpstr>16: Clean your own stuff</vt:lpstr>
      <vt:lpstr>16: Cleaning up</vt:lpstr>
      <vt:lpstr>16: Cleaning up v2</vt:lpstr>
      <vt:lpstr>16: Clean your own stuff</vt:lpstr>
      <vt:lpstr>16: Clean your own stuff</vt:lpstr>
      <vt:lpstr>Moraal van het verhaal</vt:lpstr>
      <vt:lpstr>Practice makes perfect</vt:lpstr>
    </vt:vector>
  </TitlesOfParts>
  <Company>HZ University Of Applied Sciences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Gitting gud at git</dc:title>
  <dc:creator>L.W. van der Linde</dc:creator>
  <cp:lastModifiedBy>L.W. van der Linde</cp:lastModifiedBy>
  <cp:revision>13</cp:revision>
  <dcterms:created xsi:type="dcterms:W3CDTF">2019-02-19T15:52:58Z</dcterms:created>
  <dcterms:modified xsi:type="dcterms:W3CDTF">2019-02-20T12:24:10Z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