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A5D4D1-61C9-4643-BB02-A951157197CB}" v="175" dt="2024-02-29T19:45:16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6623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B6C6B3C-DB0E-4F64-8A3A-3DE5993C60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AE5AAB-9E76-4B07-8E3E-194C668DD3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4DE9E-D529-496B-8879-A671216A1A6B}" type="datetime1">
              <a:rPr lang="ru-RU" smtClean="0"/>
              <a:t>29.02.2024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8A459C-8D41-4151-A0E0-38D6020751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B5A440-E384-463B-859E-1C83096FB2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5F3C6-48DE-4A85-979E-2316FB748D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0979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126B9-AE57-4342-9A4D-EC09DECF2BBB}" type="datetime1">
              <a:rPr lang="ru-RU" smtClean="0"/>
              <a:pPr/>
              <a:t>29.02.2024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48485-728A-44EC-8CE8-BAC99CFCD081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28069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383FE399-6236-4233-A950-01E290C245FC}" type="datetime1">
              <a:rPr lang="ru-RU" noProof="0" smtClean="0"/>
              <a:t>29.02.2024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8834D9-9184-4F85-9890-4CF0D42DD789}" type="datetime1">
              <a:rPr lang="ru-RU" noProof="0" smtClean="0"/>
              <a:t>29.02.2024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4D7735-04D5-4C51-9E3E-F1326294AE2A}" type="datetime1">
              <a:rPr lang="ru-RU" noProof="0" smtClean="0"/>
              <a:t>29.02.2024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Надпись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1" name="Надпись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0680B-B408-4DA9-9CE3-18C9EE41CB61}" type="datetime1">
              <a:rPr lang="ru-RU" noProof="0" smtClean="0"/>
              <a:t>29.02.2024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49E2B8-70C0-4FEE-99DB-4C05EB00980F}" type="datetime1">
              <a:rPr lang="ru-RU" noProof="0" smtClean="0"/>
              <a:t>29.02.2024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0D0708-0DA2-47DE-9383-04EC50974775}" type="datetime1">
              <a:rPr lang="ru-RU" noProof="0" smtClean="0"/>
              <a:t>29.02.2024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A263BA-A5EB-4618-BB6C-74C06C547E7E}" type="datetime1">
              <a:rPr lang="ru-RU" noProof="0" smtClean="0"/>
              <a:t>29.02.2024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230D5-1640-46D7-9538-AFE6CFB07764}" type="datetime1">
              <a:rPr lang="ru-RU" noProof="0" smtClean="0"/>
              <a:t>29.02.2024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7FDA88-8D68-4D2A-B0B4-105A272488CB}" type="datetime1">
              <a:rPr lang="ru-RU" noProof="0" smtClean="0"/>
              <a:t>29.02.2024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7DB6F-8EB6-4C8D-89B4-126CCA0E8EC3}" type="datetime1">
              <a:rPr lang="ru-RU" noProof="0" smtClean="0"/>
              <a:t>29.02.2024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642CC-7978-4748-83C4-9F06B0FD00AD}" type="datetime1">
              <a:rPr lang="ru-RU" noProof="0" smtClean="0"/>
              <a:t>29.02.2024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2C51B-CD7C-46BD-AB29-BAC62E15FDA7}" type="datetime1">
              <a:rPr lang="ru-RU" noProof="0" smtClean="0"/>
              <a:t>29.02.2024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56DF33-6DED-4799-851F-1FEEAE752AE1}" type="datetime1">
              <a:rPr lang="ru-RU" noProof="0" smtClean="0"/>
              <a:pPr rtl="0"/>
              <a:t>29.02.2024</a:t>
            </a:fld>
            <a:r>
              <a:rPr lang="ru-RU" noProof="0"/>
              <a:t>11.09.2014</a:t>
            </a:r>
            <a:fld id="{B61BEF0D-F0BB-DE4B-95CE-6DB70DBA9567}" type="datetimeFigureOut">
              <a:rPr lang="ru-RU" noProof="0" smtClean="0"/>
              <a:pPr rtl="0"/>
              <a:t>29.02.2024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 rtl="0"/>
              <a:t>‹#›</a:t>
            </a:fld>
            <a:r>
              <a:rPr lang="ru-RU" noProof="0"/>
              <a:t>‹#›</a:t>
            </a:r>
            <a:fld id="{D57F1E4F-1CFF-5643-939E-217C01CDF56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9D8345-6686-4801-A31B-510D941819C0}" type="datetime1">
              <a:rPr lang="ru-RU" noProof="0" smtClean="0"/>
              <a:t>29.02.2024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70160B-5405-4F31-BBE0-F29C88F39C31}" type="datetime1">
              <a:rPr lang="ru-RU" noProof="0" smtClean="0"/>
              <a:t>29.02.2024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4486EA-A1CE-48C8-8DD4-A8B3B2D3E65D}" type="datetime1">
              <a:rPr lang="ru-RU" noProof="0" smtClean="0"/>
              <a:t>29.02.2024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D3EA8-0898-48C4-BF2C-A69E6943072E}" type="datetime1">
              <a:rPr lang="ru-RU" noProof="0" smtClean="0"/>
              <a:t>29.02.2024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AB16C48A-8BB0-4318-AA14-9FA7F5DD3CFB}" type="datetime1">
              <a:rPr lang="ru-RU" noProof="0" smtClean="0"/>
              <a:t>29.02.2024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8E5B7-7682-444E-13FB-1FB3AC23E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Сайт-калькулятор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DE4080-41A1-9E79-86D6-D59734BC3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>
                <a:cs typeface="Calibri"/>
              </a:rPr>
              <a:t>Манафов</a:t>
            </a:r>
            <a:r>
              <a:rPr lang="ru-RU" dirty="0">
                <a:cs typeface="Calibri"/>
              </a:rPr>
              <a:t> Артём, город Курск, школа 46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294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D11BD-3E67-7A93-1B73-7BFADE51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Сайт с различными калькуляторами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C9268DD-E176-4446-FE87-636BC25A2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514" y="2329313"/>
            <a:ext cx="6096000" cy="3274641"/>
          </a:xfrm>
        </p:spPr>
      </p:pic>
    </p:spTree>
    <p:extLst>
      <p:ext uri="{BB962C8B-B14F-4D97-AF65-F5344CB8AC3E}">
        <p14:creationId xmlns:p14="http://schemas.microsoft.com/office/powerpoint/2010/main" val="97568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5192D-44E5-CA1C-B7D5-C265A549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Калькулятор квадратных уравнений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FB38DE6-0A93-411E-009E-67B8553D6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514" y="2331431"/>
            <a:ext cx="6096000" cy="3270404"/>
          </a:xfrm>
        </p:spPr>
      </p:pic>
    </p:spTree>
    <p:extLst>
      <p:ext uri="{BB962C8B-B14F-4D97-AF65-F5344CB8AC3E}">
        <p14:creationId xmlns:p14="http://schemas.microsoft.com/office/powerpoint/2010/main" val="343052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93B6B-1820-A51D-CA06-C9427E16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 panose="020F0302020204030204"/>
              </a:rPr>
              <a:t>Сайт подробно показывает решение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086A579-C5C4-9365-4506-4CF3B87E8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514" y="2435220"/>
            <a:ext cx="6096000" cy="3062827"/>
          </a:xfrm>
        </p:spPr>
      </p:pic>
    </p:spTree>
    <p:extLst>
      <p:ext uri="{BB962C8B-B14F-4D97-AF65-F5344CB8AC3E}">
        <p14:creationId xmlns:p14="http://schemas.microsoft.com/office/powerpoint/2010/main" val="220429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95D28-2E41-E473-9FA6-1BA7021D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Интуитивно-понятный интерфейс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CE21543-1618-1B8D-011F-361EE5A9C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514" y="2327195"/>
            <a:ext cx="6096000" cy="3278877"/>
          </a:xfrm>
        </p:spPr>
      </p:pic>
    </p:spTree>
    <p:extLst>
      <p:ext uri="{BB962C8B-B14F-4D97-AF65-F5344CB8AC3E}">
        <p14:creationId xmlns:p14="http://schemas.microsoft.com/office/powerpoint/2010/main" val="247633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B95EA3-3788-78BB-CEDD-23D364E4A906}"/>
              </a:ext>
            </a:extLst>
          </p:cNvPr>
          <p:cNvSpPr txBox="1"/>
          <p:nvPr/>
        </p:nvSpPr>
        <p:spPr>
          <a:xfrm>
            <a:off x="3624648" y="2667000"/>
            <a:ext cx="54101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>
                <a:cs typeface="Calibri"/>
              </a:rPr>
              <a:t>Спасибо за внимание!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63949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</Words>
  <Application>Microsoft Office PowerPoint</Application>
  <PresentationFormat>Широкоэкранный</PresentationFormat>
  <Paragraphs>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Небеса</vt:lpstr>
      <vt:lpstr>Сайт-калькулятор</vt:lpstr>
      <vt:lpstr>Сайт с различными калькуляторами</vt:lpstr>
      <vt:lpstr>Калькулятор квадратных уравнений</vt:lpstr>
      <vt:lpstr>Сайт подробно показывает решение</vt:lpstr>
      <vt:lpstr>Интуитивно-понятный интерфейс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Cfnq</dc:title>
  <dc:creator/>
  <cp:lastModifiedBy/>
  <cp:revision>38</cp:revision>
  <dcterms:created xsi:type="dcterms:W3CDTF">2024-02-29T19:29:55Z</dcterms:created>
  <dcterms:modified xsi:type="dcterms:W3CDTF">2024-02-29T19:45:31Z</dcterms:modified>
</cp:coreProperties>
</file>