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7" r:id="rId5"/>
    <p:sldId id="280" r:id="rId6"/>
    <p:sldId id="392" r:id="rId7"/>
    <p:sldId id="333" r:id="rId8"/>
    <p:sldId id="374" r:id="rId9"/>
    <p:sldId id="375" r:id="rId10"/>
    <p:sldId id="376" r:id="rId11"/>
    <p:sldId id="438" r:id="rId12"/>
    <p:sldId id="439" r:id="rId13"/>
    <p:sldId id="440" r:id="rId14"/>
    <p:sldId id="393" r:id="rId15"/>
    <p:sldId id="394" r:id="rId16"/>
    <p:sldId id="395" r:id="rId17"/>
    <p:sldId id="396" r:id="rId18"/>
    <p:sldId id="397" r:id="rId19"/>
    <p:sldId id="398" r:id="rId20"/>
    <p:sldId id="424" r:id="rId21"/>
    <p:sldId id="382" r:id="rId22"/>
    <p:sldId id="436" r:id="rId23"/>
    <p:sldId id="437" r:id="rId24"/>
    <p:sldId id="38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EF142-2F8C-7695-5515-AC6436E48F86}" v="14" dt="2025-02-05T05:05:19.419"/>
    <p1510:client id="{83F7FCAA-54B0-AC04-202D-8A2DE03DADA8}" v="7" dt="2025-02-05T05:07:24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20 MSKao" userId="S::mskao@nuvoton.com::ad50610d-72fc-4b5a-a5f5-dd6398f00c55" providerId="AD" clId="Web-{43FEF142-2F8C-7695-5515-AC6436E48F86}"/>
    <pc:docChg chg="modSld">
      <pc:chgData name="S220 MSKao" userId="S::mskao@nuvoton.com::ad50610d-72fc-4b5a-a5f5-dd6398f00c55" providerId="AD" clId="Web-{43FEF142-2F8C-7695-5515-AC6436E48F86}" dt="2025-02-05T05:05:19.419" v="6" actId="20577"/>
      <pc:docMkLst>
        <pc:docMk/>
      </pc:docMkLst>
      <pc:sldChg chg="modSp">
        <pc:chgData name="S220 MSKao" userId="S::mskao@nuvoton.com::ad50610d-72fc-4b5a-a5f5-dd6398f00c55" providerId="AD" clId="Web-{43FEF142-2F8C-7695-5515-AC6436E48F86}" dt="2025-02-05T05:05:19.419" v="6" actId="20577"/>
        <pc:sldMkLst>
          <pc:docMk/>
          <pc:sldMk cId="0" sldId="257"/>
        </pc:sldMkLst>
        <pc:spChg chg="mod">
          <ac:chgData name="S220 MSKao" userId="S::mskao@nuvoton.com::ad50610d-72fc-4b5a-a5f5-dd6398f00c55" providerId="AD" clId="Web-{43FEF142-2F8C-7695-5515-AC6436E48F86}" dt="2025-02-05T05:05:19.419" v="6" actId="20577"/>
          <ac:spMkLst>
            <pc:docMk/>
            <pc:sldMk cId="0" sldId="257"/>
            <ac:spMk id="8195" creationId="{082866DD-0B47-139B-FE62-7146F948B4DF}"/>
          </ac:spMkLst>
        </pc:spChg>
      </pc:sldChg>
    </pc:docChg>
  </pc:docChgLst>
  <pc:docChgLst>
    <pc:chgData name="S220 MSKao" userId="S::mskao@nuvoton.com::ad50610d-72fc-4b5a-a5f5-dd6398f00c55" providerId="AD" clId="Web-{83F7FCAA-54B0-AC04-202D-8A2DE03DADA8}"/>
    <pc:docChg chg="modSld">
      <pc:chgData name="S220 MSKao" userId="S::mskao@nuvoton.com::ad50610d-72fc-4b5a-a5f5-dd6398f00c55" providerId="AD" clId="Web-{83F7FCAA-54B0-AC04-202D-8A2DE03DADA8}" dt="2025-02-05T05:07:24.132" v="6"/>
      <pc:docMkLst>
        <pc:docMk/>
      </pc:docMkLst>
      <pc:sldChg chg="delSp modSp">
        <pc:chgData name="S220 MSKao" userId="S::mskao@nuvoton.com::ad50610d-72fc-4b5a-a5f5-dd6398f00c55" providerId="AD" clId="Web-{83F7FCAA-54B0-AC04-202D-8A2DE03DADA8}" dt="2025-02-05T05:07:24.132" v="6"/>
        <pc:sldMkLst>
          <pc:docMk/>
          <pc:sldMk cId="712229943" sldId="333"/>
        </pc:sldMkLst>
        <pc:spChg chg="del">
          <ac:chgData name="S220 MSKao" userId="S::mskao@nuvoton.com::ad50610d-72fc-4b5a-a5f5-dd6398f00c55" providerId="AD" clId="Web-{83F7FCAA-54B0-AC04-202D-8A2DE03DADA8}" dt="2025-02-05T05:07:08.006" v="0"/>
          <ac:spMkLst>
            <pc:docMk/>
            <pc:sldMk cId="712229943" sldId="333"/>
            <ac:spMk id="10304" creationId="{CBFEE3C1-A978-306C-A6A0-77A611525B34}"/>
          </ac:spMkLst>
        </pc:spChg>
        <pc:graphicFrameChg chg="mod modGraphic">
          <ac:chgData name="S220 MSKao" userId="S::mskao@nuvoton.com::ad50610d-72fc-4b5a-a5f5-dd6398f00c55" providerId="AD" clId="Web-{83F7FCAA-54B0-AC04-202D-8A2DE03DADA8}" dt="2025-02-05T05:07:24.132" v="6"/>
          <ac:graphicFrameMkLst>
            <pc:docMk/>
            <pc:sldMk cId="712229943" sldId="333"/>
            <ac:graphicFrameMk id="2" creationId="{F99E22A0-6E6B-F6BB-5F98-111D50B6F04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2025/2/4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2025/2/4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1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/>
                <a:ea typeface="微軟正黑體"/>
                <a:cs typeface="Arial"/>
              </a:rPr>
              <a:t>2024.12.02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/>
                <a:ea typeface="微軟正黑體"/>
                <a:cs typeface="Arial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/>
                <a:ea typeface="微軟正黑體"/>
                <a:cs typeface="Arial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/>
                <a:ea typeface="微軟正黑體"/>
                <a:cs typeface="Arial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/>
                <a:ea typeface="微軟正黑體"/>
                <a:cs typeface="Arial"/>
              </a:rPr>
              <a:t>2024.12.13</a:t>
            </a:r>
            <a:endParaRPr kumimoji="1" lang="en-US" altLang="zh-TW" sz="2800" dirty="0">
              <a:solidFill>
                <a:srgbClr val="E9E5DC"/>
              </a:solidFill>
              <a:latin typeface="微軟正黑體"/>
              <a:ea typeface="微軟正黑體"/>
              <a:cs typeface="Arial"/>
            </a:endParaRP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1">
            <a:extLst>
              <a:ext uri="{FF2B5EF4-FFF2-40B4-BE49-F238E27FC236}">
                <a16:creationId xmlns:a16="http://schemas.microsoft.com/office/drawing/2014/main" id="{F719ECF9-C8D4-9863-3E42-F278BDE22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E0FB7E-4982-432E-B163-C9DE41B015BC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6083" name="群組 50">
            <a:extLst>
              <a:ext uri="{FF2B5EF4-FFF2-40B4-BE49-F238E27FC236}">
                <a16:creationId xmlns:a16="http://schemas.microsoft.com/office/drawing/2014/main" id="{FC9FA1B7-80C6-9FAD-E46A-C7BC8436C53C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068DBF4-DBF6-7131-0658-3A83C054D2D7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AD43CF8-5A81-B830-31CF-E3DB3BC583EB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084" name="文字方塊 43">
            <a:extLst>
              <a:ext uri="{FF2B5EF4-FFF2-40B4-BE49-F238E27FC236}">
                <a16:creationId xmlns:a16="http://schemas.microsoft.com/office/drawing/2014/main" id="{C6BAEF6A-10F1-748B-95AA-F332DAF5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46085" name="文字方塊 44">
            <a:hlinkClick r:id="" action="ppaction://noaction"/>
            <a:extLst>
              <a:ext uri="{FF2B5EF4-FFF2-40B4-BE49-F238E27FC236}">
                <a16:creationId xmlns:a16="http://schemas.microsoft.com/office/drawing/2014/main" id="{E6B77E94-E1E8-5CBA-7BD9-8D5618AF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46086" name="文字方塊 45">
            <a:hlinkClick r:id="" action="ppaction://noaction"/>
            <a:extLst>
              <a:ext uri="{FF2B5EF4-FFF2-40B4-BE49-F238E27FC236}">
                <a16:creationId xmlns:a16="http://schemas.microsoft.com/office/drawing/2014/main" id="{889E0078-9106-2796-7FE1-350EAE33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46087" name="文字方塊 46">
            <a:extLst>
              <a:ext uri="{FF2B5EF4-FFF2-40B4-BE49-F238E27FC236}">
                <a16:creationId xmlns:a16="http://schemas.microsoft.com/office/drawing/2014/main" id="{478CEA69-445D-71D0-78E8-E40B33E7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46088" name="文字方塊 47">
            <a:extLst>
              <a:ext uri="{FF2B5EF4-FFF2-40B4-BE49-F238E27FC236}">
                <a16:creationId xmlns:a16="http://schemas.microsoft.com/office/drawing/2014/main" id="{716438E2-3C0A-A6E1-A96E-E707A5B21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46089" name="文字方塊 48">
            <a:hlinkClick r:id="rId2" action="ppaction://hlinksldjump"/>
            <a:extLst>
              <a:ext uri="{FF2B5EF4-FFF2-40B4-BE49-F238E27FC236}">
                <a16:creationId xmlns:a16="http://schemas.microsoft.com/office/drawing/2014/main" id="{CBA80409-7C98-3FE8-B6F8-4A6F36C90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46090" name="文字方塊 10">
            <a:extLst>
              <a:ext uri="{FF2B5EF4-FFF2-40B4-BE49-F238E27FC236}">
                <a16:creationId xmlns:a16="http://schemas.microsoft.com/office/drawing/2014/main" id="{85F93357-D20C-61D1-25CF-1CF00A78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EDIT MENU</a:t>
            </a:r>
          </a:p>
        </p:txBody>
      </p:sp>
      <p:sp>
        <p:nvSpPr>
          <p:cNvPr id="46091" name="文字方塊 2">
            <a:extLst>
              <a:ext uri="{FF2B5EF4-FFF2-40B4-BE49-F238E27FC236}">
                <a16:creationId xmlns:a16="http://schemas.microsoft.com/office/drawing/2014/main" id="{A5E99D70-7F58-4556-48E2-AE2F77AA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494213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&lt;NEXT&gt;</a:t>
            </a:r>
          </a:p>
        </p:txBody>
      </p:sp>
      <p:sp>
        <p:nvSpPr>
          <p:cNvPr id="46092" name="文字方塊 3">
            <a:extLst>
              <a:ext uri="{FF2B5EF4-FFF2-40B4-BE49-F238E27FC236}">
                <a16:creationId xmlns:a16="http://schemas.microsoft.com/office/drawing/2014/main" id="{A4C2536E-2013-CE04-2B8F-B6CD4B527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4494213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&lt;PREV&gt;</a:t>
            </a:r>
          </a:p>
        </p:txBody>
      </p:sp>
      <p:sp>
        <p:nvSpPr>
          <p:cNvPr id="46093" name="文字方塊 4">
            <a:hlinkClick r:id="" action="ppaction://noaction"/>
            <a:extLst>
              <a:ext uri="{FF2B5EF4-FFF2-40B4-BE49-F238E27FC236}">
                <a16:creationId xmlns:a16="http://schemas.microsoft.com/office/drawing/2014/main" id="{220EF201-E5B1-8A54-B5BF-EBA33C1F7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5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09 SPEED OF MOTOR</a:t>
            </a:r>
          </a:p>
        </p:txBody>
      </p:sp>
      <p:sp>
        <p:nvSpPr>
          <p:cNvPr id="46094" name="文字方塊 5">
            <a:hlinkClick r:id="" action="ppaction://noaction"/>
            <a:extLst>
              <a:ext uri="{FF2B5EF4-FFF2-40B4-BE49-F238E27FC236}">
                <a16:creationId xmlns:a16="http://schemas.microsoft.com/office/drawing/2014/main" id="{75B9419E-F2FD-674A-71EE-09742398D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168525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10 POSITION OF MOTOR</a:t>
            </a:r>
          </a:p>
        </p:txBody>
      </p:sp>
      <p:sp>
        <p:nvSpPr>
          <p:cNvPr id="46095" name="文字方塊 6">
            <a:hlinkClick r:id="rId3" action="ppaction://hlinksldjump"/>
            <a:extLst>
              <a:ext uri="{FF2B5EF4-FFF2-40B4-BE49-F238E27FC236}">
                <a16:creationId xmlns:a16="http://schemas.microsoft.com/office/drawing/2014/main" id="{DD777CAC-13A2-9F20-D467-654DCA7E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47808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11 ORG. POSITION</a:t>
            </a:r>
          </a:p>
        </p:txBody>
      </p:sp>
      <p:sp>
        <p:nvSpPr>
          <p:cNvPr id="46096" name="文字方塊 7">
            <a:hlinkClick r:id="" action="ppaction://noaction"/>
            <a:extLst>
              <a:ext uri="{FF2B5EF4-FFF2-40B4-BE49-F238E27FC236}">
                <a16:creationId xmlns:a16="http://schemas.microsoft.com/office/drawing/2014/main" id="{EB28F26F-ED70-0876-B790-AF37A8D7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787650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12 OAJ TIME</a:t>
            </a:r>
          </a:p>
        </p:txBody>
      </p:sp>
    </p:spTree>
  </p:cSld>
  <p:clrMapOvr>
    <a:masterClrMapping/>
  </p:clrMapOvr>
  <p:transition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1">
            <a:extLst>
              <a:ext uri="{FF2B5EF4-FFF2-40B4-BE49-F238E27FC236}">
                <a16:creationId xmlns:a16="http://schemas.microsoft.com/office/drawing/2014/main" id="{C5FE771E-81C7-948B-201D-320B273584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87A16A-6377-478D-BC8B-79A11296BEC7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9155" name="群組 50">
            <a:extLst>
              <a:ext uri="{FF2B5EF4-FFF2-40B4-BE49-F238E27FC236}">
                <a16:creationId xmlns:a16="http://schemas.microsoft.com/office/drawing/2014/main" id="{320104D1-B9F7-7D4A-3D55-F8627872C040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319401A-D392-BF31-8AD3-0D3DC8B8CDD5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21F5663-D8A8-6104-B4DC-217450F19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156" name="文字方塊 43">
            <a:extLst>
              <a:ext uri="{FF2B5EF4-FFF2-40B4-BE49-F238E27FC236}">
                <a16:creationId xmlns:a16="http://schemas.microsoft.com/office/drawing/2014/main" id="{E83DB9DC-D09D-C6AE-0EA4-9EF6A1A51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49157" name="文字方塊 44">
            <a:extLst>
              <a:ext uri="{FF2B5EF4-FFF2-40B4-BE49-F238E27FC236}">
                <a16:creationId xmlns:a16="http://schemas.microsoft.com/office/drawing/2014/main" id="{50BEA653-8155-A147-892A-1884431C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49158" name="文字方塊 45">
            <a:extLst>
              <a:ext uri="{FF2B5EF4-FFF2-40B4-BE49-F238E27FC236}">
                <a16:creationId xmlns:a16="http://schemas.microsoft.com/office/drawing/2014/main" id="{821E82E9-4C27-8101-F291-637F7352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49159" name="文字方塊 46">
            <a:extLst>
              <a:ext uri="{FF2B5EF4-FFF2-40B4-BE49-F238E27FC236}">
                <a16:creationId xmlns:a16="http://schemas.microsoft.com/office/drawing/2014/main" id="{FD465E2F-E6A0-EC39-7404-9C968760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49160" name="文字方塊 47">
            <a:extLst>
              <a:ext uri="{FF2B5EF4-FFF2-40B4-BE49-F238E27FC236}">
                <a16:creationId xmlns:a16="http://schemas.microsoft.com/office/drawing/2014/main" id="{C8E0F89F-BB0C-2B42-703D-1F0956DBD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49161" name="文字方塊 48">
            <a:hlinkClick r:id="" action="ppaction://noaction"/>
            <a:extLst>
              <a:ext uri="{FF2B5EF4-FFF2-40B4-BE49-F238E27FC236}">
                <a16:creationId xmlns:a16="http://schemas.microsoft.com/office/drawing/2014/main" id="{1BEA1953-49D6-1A34-B550-AE31E7545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49162" name="文字方塊 10">
            <a:extLst>
              <a:ext uri="{FF2B5EF4-FFF2-40B4-BE49-F238E27FC236}">
                <a16:creationId xmlns:a16="http://schemas.microsoft.com/office/drawing/2014/main" id="{192E5624-08A9-16C0-B4BC-09C3A463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03 DUMMY PITCH OF BOAT</a:t>
            </a:r>
          </a:p>
        </p:txBody>
      </p:sp>
      <p:sp>
        <p:nvSpPr>
          <p:cNvPr id="49163" name="文字方塊 4">
            <a:extLst>
              <a:ext uri="{FF2B5EF4-FFF2-40B4-BE49-F238E27FC236}">
                <a16:creationId xmlns:a16="http://schemas.microsoft.com/office/drawing/2014/main" id="{99AE242F-C806-1B62-2510-6244B1E85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6"/>
            <a:ext cx="7486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TOP =04    1111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BTM=13    11111  11111  111</a:t>
            </a:r>
          </a:p>
        </p:txBody>
      </p:sp>
      <p:sp>
        <p:nvSpPr>
          <p:cNvPr id="49164" name="文字方塊 13">
            <a:extLst>
              <a:ext uri="{FF2B5EF4-FFF2-40B4-BE49-F238E27FC236}">
                <a16:creationId xmlns:a16="http://schemas.microsoft.com/office/drawing/2014/main" id="{B86F3A5C-E8F1-1D60-356C-2C0ED57D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2370139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D/W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1">
            <a:extLst>
              <a:ext uri="{FF2B5EF4-FFF2-40B4-BE49-F238E27FC236}">
                <a16:creationId xmlns:a16="http://schemas.microsoft.com/office/drawing/2014/main" id="{01C02561-2089-B2EE-F01E-21E715147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9E97A1-7C4C-496A-8F29-A2223FEEA5BB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50179" name="群組 50">
            <a:extLst>
              <a:ext uri="{FF2B5EF4-FFF2-40B4-BE49-F238E27FC236}">
                <a16:creationId xmlns:a16="http://schemas.microsoft.com/office/drawing/2014/main" id="{105FB18E-C4D8-A58E-4463-575BEF161454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889F20-CDE8-654C-A8DD-D0CA52193B75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DE6A2F2-A2E1-CBF6-1C18-52734CF86D87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180" name="文字方塊 43">
            <a:extLst>
              <a:ext uri="{FF2B5EF4-FFF2-40B4-BE49-F238E27FC236}">
                <a16:creationId xmlns:a16="http://schemas.microsoft.com/office/drawing/2014/main" id="{B32591A5-F1AB-8468-E068-D6301442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50181" name="文字方塊 44">
            <a:extLst>
              <a:ext uri="{FF2B5EF4-FFF2-40B4-BE49-F238E27FC236}">
                <a16:creationId xmlns:a16="http://schemas.microsoft.com/office/drawing/2014/main" id="{D3EE275F-EFE8-3E8A-074F-F51087738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50182" name="文字方塊 45">
            <a:extLst>
              <a:ext uri="{FF2B5EF4-FFF2-40B4-BE49-F238E27FC236}">
                <a16:creationId xmlns:a16="http://schemas.microsoft.com/office/drawing/2014/main" id="{D1211130-6D26-1FC9-E834-93559615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50183" name="文字方塊 46">
            <a:extLst>
              <a:ext uri="{FF2B5EF4-FFF2-40B4-BE49-F238E27FC236}">
                <a16:creationId xmlns:a16="http://schemas.microsoft.com/office/drawing/2014/main" id="{FE512131-8564-4792-9DD6-4A6434F5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50184" name="文字方塊 47">
            <a:extLst>
              <a:ext uri="{FF2B5EF4-FFF2-40B4-BE49-F238E27FC236}">
                <a16:creationId xmlns:a16="http://schemas.microsoft.com/office/drawing/2014/main" id="{3E3D39D7-BBFF-896D-7A59-F4CE9F77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50185" name="文字方塊 48">
            <a:hlinkClick r:id="" action="ppaction://noaction"/>
            <a:extLst>
              <a:ext uri="{FF2B5EF4-FFF2-40B4-BE49-F238E27FC236}">
                <a16:creationId xmlns:a16="http://schemas.microsoft.com/office/drawing/2014/main" id="{AE09AB3A-78CB-645A-FC3B-B0BCB2D5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50186" name="文字方塊 10">
            <a:extLst>
              <a:ext uri="{FF2B5EF4-FFF2-40B4-BE49-F238E27FC236}">
                <a16:creationId xmlns:a16="http://schemas.microsoft.com/office/drawing/2014/main" id="{910940C0-DF8F-5654-88B5-11533993A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04 MONITOR SET OF BOAT</a:t>
            </a:r>
          </a:p>
        </p:txBody>
      </p:sp>
      <p:sp>
        <p:nvSpPr>
          <p:cNvPr id="50187" name="文字方塊 4">
            <a:extLst>
              <a:ext uri="{FF2B5EF4-FFF2-40B4-BE49-F238E27FC236}">
                <a16:creationId xmlns:a16="http://schemas.microsoft.com/office/drawing/2014/main" id="{0FF1C876-44EA-4333-3984-7B450024D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5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TOP    1001001    BTM</a:t>
            </a:r>
          </a:p>
        </p:txBody>
      </p:sp>
      <p:sp>
        <p:nvSpPr>
          <p:cNvPr id="50188" name="文字方塊 13">
            <a:extLst>
              <a:ext uri="{FF2B5EF4-FFF2-40B4-BE49-F238E27FC236}">
                <a16:creationId xmlns:a16="http://schemas.microsoft.com/office/drawing/2014/main" id="{4A5F5213-D558-D848-C87C-926FDB85B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2370139"/>
            <a:ext cx="121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M/W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1">
            <a:extLst>
              <a:ext uri="{FF2B5EF4-FFF2-40B4-BE49-F238E27FC236}">
                <a16:creationId xmlns:a16="http://schemas.microsoft.com/office/drawing/2014/main" id="{58F1C2FE-453F-FB92-F357-1E9347738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294AC-A05A-40F6-B3D2-54BC3F1D1C94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51203" name="群組 50">
            <a:extLst>
              <a:ext uri="{FF2B5EF4-FFF2-40B4-BE49-F238E27FC236}">
                <a16:creationId xmlns:a16="http://schemas.microsoft.com/office/drawing/2014/main" id="{3B90AB52-E69E-937D-CDDF-2EC0B6EDB582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C322F7-AA44-99A8-C23D-8E5FEBA1C8BC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219E6A8-6F7D-7AC0-0B96-8CFC60BBABD8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204" name="文字方塊 43">
            <a:extLst>
              <a:ext uri="{FF2B5EF4-FFF2-40B4-BE49-F238E27FC236}">
                <a16:creationId xmlns:a16="http://schemas.microsoft.com/office/drawing/2014/main" id="{E2B5FD7A-E936-6069-D641-F7505AC26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51205" name="文字方塊 44">
            <a:extLst>
              <a:ext uri="{FF2B5EF4-FFF2-40B4-BE49-F238E27FC236}">
                <a16:creationId xmlns:a16="http://schemas.microsoft.com/office/drawing/2014/main" id="{CF2392CA-8BC2-DF10-F938-47D848B79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51206" name="文字方塊 45">
            <a:extLst>
              <a:ext uri="{FF2B5EF4-FFF2-40B4-BE49-F238E27FC236}">
                <a16:creationId xmlns:a16="http://schemas.microsoft.com/office/drawing/2014/main" id="{9A9D04B2-2F49-2575-968A-BFD6A841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51207" name="文字方塊 46">
            <a:extLst>
              <a:ext uri="{FF2B5EF4-FFF2-40B4-BE49-F238E27FC236}">
                <a16:creationId xmlns:a16="http://schemas.microsoft.com/office/drawing/2014/main" id="{83DB9CB0-8D29-62EF-1BEA-0F48EFF39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51208" name="文字方塊 47">
            <a:extLst>
              <a:ext uri="{FF2B5EF4-FFF2-40B4-BE49-F238E27FC236}">
                <a16:creationId xmlns:a16="http://schemas.microsoft.com/office/drawing/2014/main" id="{3B3AACC4-5867-02C6-25AB-7A423C2C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51209" name="文字方塊 48">
            <a:hlinkClick r:id="" action="ppaction://noaction"/>
            <a:extLst>
              <a:ext uri="{FF2B5EF4-FFF2-40B4-BE49-F238E27FC236}">
                <a16:creationId xmlns:a16="http://schemas.microsoft.com/office/drawing/2014/main" id="{16CB5417-F7AE-183F-99B2-CB7E95F46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51210" name="文字方塊 10">
            <a:extLst>
              <a:ext uri="{FF2B5EF4-FFF2-40B4-BE49-F238E27FC236}">
                <a16:creationId xmlns:a16="http://schemas.microsoft.com/office/drawing/2014/main" id="{F7B8BCE2-8FE1-E7A2-100B-A964807B8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05 DUMMY USABLE TIME</a:t>
            </a:r>
          </a:p>
        </p:txBody>
      </p:sp>
      <p:sp>
        <p:nvSpPr>
          <p:cNvPr id="51211" name="文字方塊 4">
            <a:extLst>
              <a:ext uri="{FF2B5EF4-FFF2-40B4-BE49-F238E27FC236}">
                <a16:creationId xmlns:a16="http://schemas.microsoft.com/office/drawing/2014/main" id="{183A6BDC-BD68-B8A1-6ADE-45B34C5E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6"/>
            <a:ext cx="7486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DUMMY WAFER             =05		00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EXTRA DUMMY WAFER=05		00</a:t>
            </a:r>
          </a:p>
        </p:txBody>
      </p:sp>
      <p:sp>
        <p:nvSpPr>
          <p:cNvPr id="51212" name="文字方塊 13">
            <a:extLst>
              <a:ext uri="{FF2B5EF4-FFF2-40B4-BE49-F238E27FC236}">
                <a16:creationId xmlns:a16="http://schemas.microsoft.com/office/drawing/2014/main" id="{433624D5-A3F2-E4BC-8094-16A0871B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370139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D/W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使用次數設定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1">
            <a:extLst>
              <a:ext uri="{FF2B5EF4-FFF2-40B4-BE49-F238E27FC236}">
                <a16:creationId xmlns:a16="http://schemas.microsoft.com/office/drawing/2014/main" id="{9E925949-5A24-DD0E-EE50-3D2629009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C19E0-BE25-48CE-842A-C1E2AFC7EF14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52227" name="群組 50">
            <a:extLst>
              <a:ext uri="{FF2B5EF4-FFF2-40B4-BE49-F238E27FC236}">
                <a16:creationId xmlns:a16="http://schemas.microsoft.com/office/drawing/2014/main" id="{85C1EECD-2604-7FF5-893B-39F168744176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3A024F5-F2D4-CD2A-5E95-7D41446B20E5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0081A4D-25E5-5804-C846-5722B9EF4AAE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228" name="文字方塊 43">
            <a:extLst>
              <a:ext uri="{FF2B5EF4-FFF2-40B4-BE49-F238E27FC236}">
                <a16:creationId xmlns:a16="http://schemas.microsoft.com/office/drawing/2014/main" id="{575B76DC-B214-26CE-9071-D2BD0F6A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52229" name="文字方塊 44">
            <a:extLst>
              <a:ext uri="{FF2B5EF4-FFF2-40B4-BE49-F238E27FC236}">
                <a16:creationId xmlns:a16="http://schemas.microsoft.com/office/drawing/2014/main" id="{B3C12C50-DE13-3B35-B254-FE311B73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52230" name="文字方塊 45">
            <a:extLst>
              <a:ext uri="{FF2B5EF4-FFF2-40B4-BE49-F238E27FC236}">
                <a16:creationId xmlns:a16="http://schemas.microsoft.com/office/drawing/2014/main" id="{11AB9343-C251-F9C4-6F72-7848D3E3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52231" name="文字方塊 46">
            <a:extLst>
              <a:ext uri="{FF2B5EF4-FFF2-40B4-BE49-F238E27FC236}">
                <a16:creationId xmlns:a16="http://schemas.microsoft.com/office/drawing/2014/main" id="{476A6150-75ED-1286-11B2-05BD5EEFE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52232" name="文字方塊 47">
            <a:extLst>
              <a:ext uri="{FF2B5EF4-FFF2-40B4-BE49-F238E27FC236}">
                <a16:creationId xmlns:a16="http://schemas.microsoft.com/office/drawing/2014/main" id="{5BCB8AE9-3B9D-A961-9904-85552461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52233" name="文字方塊 48">
            <a:hlinkClick r:id="" action="ppaction://noaction"/>
            <a:extLst>
              <a:ext uri="{FF2B5EF4-FFF2-40B4-BE49-F238E27FC236}">
                <a16:creationId xmlns:a16="http://schemas.microsoft.com/office/drawing/2014/main" id="{33358583-95DC-26E5-8182-57F390924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52234" name="文字方塊 10">
            <a:extLst>
              <a:ext uri="{FF2B5EF4-FFF2-40B4-BE49-F238E27FC236}">
                <a16:creationId xmlns:a16="http://schemas.microsoft.com/office/drawing/2014/main" id="{DD2E0E0E-111A-B198-79A8-EA58A16D4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06 SHORT BATCH REACTION</a:t>
            </a:r>
          </a:p>
        </p:txBody>
      </p:sp>
      <p:sp>
        <p:nvSpPr>
          <p:cNvPr id="52235" name="文字方塊 4">
            <a:extLst>
              <a:ext uri="{FF2B5EF4-FFF2-40B4-BE49-F238E27FC236}">
                <a16:creationId xmlns:a16="http://schemas.microsoft.com/office/drawing/2014/main" id="{2D9DAAB4-A4BF-9ACB-EE63-78F3CCAB6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5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REACTION=PRESS ON</a:t>
            </a:r>
          </a:p>
        </p:txBody>
      </p:sp>
      <p:grpSp>
        <p:nvGrpSpPr>
          <p:cNvPr id="52236" name="群組 13">
            <a:extLst>
              <a:ext uri="{FF2B5EF4-FFF2-40B4-BE49-F238E27FC236}">
                <a16:creationId xmlns:a16="http://schemas.microsoft.com/office/drawing/2014/main" id="{D30725DB-C137-7F2C-B113-D27EFF699BE6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1795464"/>
            <a:ext cx="792162" cy="2543175"/>
            <a:chOff x="4932040" y="1795079"/>
            <a:chExt cx="792088" cy="254311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76ECDF8-C27F-CE32-F7CF-39AEE7FEF8B5}"/>
                </a:ext>
              </a:extLst>
            </p:cNvPr>
            <p:cNvSpPr/>
            <p:nvPr/>
          </p:nvSpPr>
          <p:spPr>
            <a:xfrm>
              <a:off x="4932040" y="1909376"/>
              <a:ext cx="792088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2DBFBB-D2E1-DB63-3E5C-670B85164AAF}"/>
                </a:ext>
              </a:extLst>
            </p:cNvPr>
            <p:cNvSpPr/>
            <p:nvPr/>
          </p:nvSpPr>
          <p:spPr>
            <a:xfrm>
              <a:off x="4932040" y="4119120"/>
              <a:ext cx="792088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A19B6F5-D321-293D-1CAC-20691552C220}"/>
                </a:ext>
              </a:extLst>
            </p:cNvPr>
            <p:cNvSpPr/>
            <p:nvPr/>
          </p:nvSpPr>
          <p:spPr>
            <a:xfrm flipH="1">
              <a:off x="5101886" y="2020498"/>
              <a:ext cx="46034" cy="2089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23ACE5-37AB-C714-C420-48738E980BF6}"/>
                </a:ext>
              </a:extLst>
            </p:cNvPr>
            <p:cNvSpPr/>
            <p:nvPr/>
          </p:nvSpPr>
          <p:spPr>
            <a:xfrm flipH="1">
              <a:off x="5533646" y="2020498"/>
              <a:ext cx="46034" cy="2089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4978CAF-BA14-3DDC-CDD5-BE555A383E52}"/>
                </a:ext>
              </a:extLst>
            </p:cNvPr>
            <p:cNvSpPr/>
            <p:nvPr/>
          </p:nvSpPr>
          <p:spPr>
            <a:xfrm>
              <a:off x="5154269" y="1795079"/>
              <a:ext cx="347630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D993D4-3BDA-3B43-2836-22E9B917B3C4}"/>
                </a:ext>
              </a:extLst>
            </p:cNvPr>
            <p:cNvSpPr/>
            <p:nvPr/>
          </p:nvSpPr>
          <p:spPr>
            <a:xfrm>
              <a:off x="5159031" y="4223892"/>
              <a:ext cx="346043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52237" name="文字方塊 20">
            <a:extLst>
              <a:ext uri="{FF2B5EF4-FFF2-40B4-BE49-F238E27FC236}">
                <a16:creationId xmlns:a16="http://schemas.microsoft.com/office/drawing/2014/main" id="{BF7B2A6F-43AC-DEA7-ED63-1E38A239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370139"/>
            <a:ext cx="196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擺放方式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238" name="文字方塊 21">
            <a:extLst>
              <a:ext uri="{FF2B5EF4-FFF2-40B4-BE49-F238E27FC236}">
                <a16:creationId xmlns:a16="http://schemas.microsoft.com/office/drawing/2014/main" id="{E9D2946D-2C6F-50B3-F66D-940557E1C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2587625"/>
            <a:ext cx="23558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滿批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 ON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中間集中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CONTINUE: 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不限</a:t>
            </a:r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A39DA0-D30E-DCA5-719E-D2FEA9F8911A}"/>
              </a:ext>
            </a:extLst>
          </p:cNvPr>
          <p:cNvSpPr/>
          <p:nvPr/>
        </p:nvSpPr>
        <p:spPr>
          <a:xfrm>
            <a:off x="6648451" y="2933700"/>
            <a:ext cx="455613" cy="50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7162AB-B409-3A1E-9AEA-A146B2FB27A9}"/>
              </a:ext>
            </a:extLst>
          </p:cNvPr>
          <p:cNvSpPr/>
          <p:nvPr/>
        </p:nvSpPr>
        <p:spPr>
          <a:xfrm>
            <a:off x="6648451" y="3048000"/>
            <a:ext cx="455613" cy="50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D2D18D-785A-B3F1-EF0E-CA9D8F90A4C3}"/>
              </a:ext>
            </a:extLst>
          </p:cNvPr>
          <p:cNvSpPr/>
          <p:nvPr/>
        </p:nvSpPr>
        <p:spPr>
          <a:xfrm>
            <a:off x="6648451" y="3162300"/>
            <a:ext cx="455613" cy="50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2732691-46F0-0F06-FC07-17D252356006}"/>
              </a:ext>
            </a:extLst>
          </p:cNvPr>
          <p:cNvCxnSpPr/>
          <p:nvPr/>
        </p:nvCxnSpPr>
        <p:spPr>
          <a:xfrm flipV="1">
            <a:off x="7261225" y="3429001"/>
            <a:ext cx="0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F51FE7E-2AEB-90F6-C793-6A15FD65C9AD}"/>
              </a:ext>
            </a:extLst>
          </p:cNvPr>
          <p:cNvCxnSpPr>
            <a:cxnSpLocks/>
          </p:cNvCxnSpPr>
          <p:nvPr/>
        </p:nvCxnSpPr>
        <p:spPr>
          <a:xfrm>
            <a:off x="7242175" y="2108201"/>
            <a:ext cx="0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1">
            <a:extLst>
              <a:ext uri="{FF2B5EF4-FFF2-40B4-BE49-F238E27FC236}">
                <a16:creationId xmlns:a16="http://schemas.microsoft.com/office/drawing/2014/main" id="{4BE45578-B4F9-3B1D-3585-C969EF8CC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68E43C-EFE9-4574-848E-FBA413703621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53251" name="群組 50">
            <a:extLst>
              <a:ext uri="{FF2B5EF4-FFF2-40B4-BE49-F238E27FC236}">
                <a16:creationId xmlns:a16="http://schemas.microsoft.com/office/drawing/2014/main" id="{1B388012-2906-9814-278E-CC186AAF5073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0F656BE-34C6-CC7B-F076-C045BF9044B5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ACDF4F8-D5A8-3492-056C-06B5C1DA923E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252" name="文字方塊 43">
            <a:extLst>
              <a:ext uri="{FF2B5EF4-FFF2-40B4-BE49-F238E27FC236}">
                <a16:creationId xmlns:a16="http://schemas.microsoft.com/office/drawing/2014/main" id="{6AFBF8EB-EEC9-D046-E3A3-F5551D75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53253" name="文字方塊 44">
            <a:extLst>
              <a:ext uri="{FF2B5EF4-FFF2-40B4-BE49-F238E27FC236}">
                <a16:creationId xmlns:a16="http://schemas.microsoft.com/office/drawing/2014/main" id="{E791B724-DABF-E4E9-9B3D-6876EF17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53254" name="文字方塊 45">
            <a:extLst>
              <a:ext uri="{FF2B5EF4-FFF2-40B4-BE49-F238E27FC236}">
                <a16:creationId xmlns:a16="http://schemas.microsoft.com/office/drawing/2014/main" id="{0E959DB2-EE0E-7063-77E0-9E7A687A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53255" name="文字方塊 46">
            <a:extLst>
              <a:ext uri="{FF2B5EF4-FFF2-40B4-BE49-F238E27FC236}">
                <a16:creationId xmlns:a16="http://schemas.microsoft.com/office/drawing/2014/main" id="{D8B016B8-D02F-034E-2344-77329C60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53256" name="文字方塊 47">
            <a:extLst>
              <a:ext uri="{FF2B5EF4-FFF2-40B4-BE49-F238E27FC236}">
                <a16:creationId xmlns:a16="http://schemas.microsoft.com/office/drawing/2014/main" id="{24FF2A4A-C9E3-E48F-FB23-F42DFFD4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53257" name="文字方塊 48">
            <a:hlinkClick r:id="" action="ppaction://noaction"/>
            <a:extLst>
              <a:ext uri="{FF2B5EF4-FFF2-40B4-BE49-F238E27FC236}">
                <a16:creationId xmlns:a16="http://schemas.microsoft.com/office/drawing/2014/main" id="{7B97C635-4420-787C-77DB-8DDFD3AA4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53258" name="文字方塊 10">
            <a:extLst>
              <a:ext uri="{FF2B5EF4-FFF2-40B4-BE49-F238E27FC236}">
                <a16:creationId xmlns:a16="http://schemas.microsoft.com/office/drawing/2014/main" id="{28B8801B-A942-65E2-0C2A-7CEDE41A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07 BOAT WAFER POSITION</a:t>
            </a:r>
          </a:p>
        </p:txBody>
      </p:sp>
      <p:sp>
        <p:nvSpPr>
          <p:cNvPr id="53259" name="文字方塊 4">
            <a:extLst>
              <a:ext uri="{FF2B5EF4-FFF2-40B4-BE49-F238E27FC236}">
                <a16:creationId xmlns:a16="http://schemas.microsoft.com/office/drawing/2014/main" id="{8A9ADBE6-6534-BDD3-F7DB-7921FB07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5"/>
            <a:ext cx="7486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1CARR. =E     4CARR. =B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2CARR. =D    5CARR. =A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3CARR. =C</a:t>
            </a:r>
          </a:p>
        </p:txBody>
      </p:sp>
      <p:sp>
        <p:nvSpPr>
          <p:cNvPr id="53260" name="文字方塊 13">
            <a:extLst>
              <a:ext uri="{FF2B5EF4-FFF2-40B4-BE49-F238E27FC236}">
                <a16:creationId xmlns:a16="http://schemas.microsoft.com/office/drawing/2014/main" id="{213E528C-FCC8-EB0C-48C7-6BED9D963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370139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傳送優先順序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261" name="文字方塊 19">
            <a:extLst>
              <a:ext uri="{FF2B5EF4-FFF2-40B4-BE49-F238E27FC236}">
                <a16:creationId xmlns:a16="http://schemas.microsoft.com/office/drawing/2014/main" id="{8EFD8228-A3E8-CB59-6F74-D9B7C41CB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4" y="2095501"/>
            <a:ext cx="4222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kumimoji="0" lang="en-US" altLang="zh-TW" sz="2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r>
              <a:rPr kumimoji="0" lang="en-US" altLang="zh-TW" sz="2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  <a:p>
            <a:r>
              <a:rPr kumimoji="0" lang="en-US" altLang="zh-TW" sz="2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  <a:p>
            <a:r>
              <a:rPr kumimoji="0" lang="en-US" altLang="zh-TW" sz="2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grpSp>
        <p:nvGrpSpPr>
          <p:cNvPr id="53262" name="群組 7">
            <a:extLst>
              <a:ext uri="{FF2B5EF4-FFF2-40B4-BE49-F238E27FC236}">
                <a16:creationId xmlns:a16="http://schemas.microsoft.com/office/drawing/2014/main" id="{770C7445-B99F-3716-053A-7613BBE3AE49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1795464"/>
            <a:ext cx="792162" cy="2543175"/>
            <a:chOff x="4932040" y="1795079"/>
            <a:chExt cx="792088" cy="25431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84F7A2-620F-71D8-290B-8AC6AF11DAFA}"/>
                </a:ext>
              </a:extLst>
            </p:cNvPr>
            <p:cNvSpPr/>
            <p:nvPr/>
          </p:nvSpPr>
          <p:spPr>
            <a:xfrm>
              <a:off x="4932040" y="1909376"/>
              <a:ext cx="792088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8B8143-E1F7-5AE4-0ADF-368E0D234100}"/>
                </a:ext>
              </a:extLst>
            </p:cNvPr>
            <p:cNvSpPr/>
            <p:nvPr/>
          </p:nvSpPr>
          <p:spPr>
            <a:xfrm>
              <a:off x="4932040" y="4119120"/>
              <a:ext cx="792088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0E137A1-3DEF-2F1C-E040-4B69A60E4910}"/>
                </a:ext>
              </a:extLst>
            </p:cNvPr>
            <p:cNvSpPr/>
            <p:nvPr/>
          </p:nvSpPr>
          <p:spPr>
            <a:xfrm flipH="1">
              <a:off x="5101886" y="2020498"/>
              <a:ext cx="46034" cy="2089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AB2747-4A5D-3D55-7B0E-8E41DCF3AD5A}"/>
                </a:ext>
              </a:extLst>
            </p:cNvPr>
            <p:cNvSpPr/>
            <p:nvPr/>
          </p:nvSpPr>
          <p:spPr>
            <a:xfrm flipH="1">
              <a:off x="5533646" y="2020498"/>
              <a:ext cx="46034" cy="2089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16ECBD-3F95-AD50-AD95-0F5C40C52B81}"/>
                </a:ext>
              </a:extLst>
            </p:cNvPr>
            <p:cNvSpPr/>
            <p:nvPr/>
          </p:nvSpPr>
          <p:spPr>
            <a:xfrm>
              <a:off x="5154269" y="1795079"/>
              <a:ext cx="347630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712F549-D302-2366-00E3-B0EEF85E15BF}"/>
                </a:ext>
              </a:extLst>
            </p:cNvPr>
            <p:cNvSpPr/>
            <p:nvPr/>
          </p:nvSpPr>
          <p:spPr>
            <a:xfrm>
              <a:off x="5159031" y="4223892"/>
              <a:ext cx="346043" cy="1142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D21730E-968E-7944-7B47-512858A603A6}"/>
              </a:ext>
            </a:extLst>
          </p:cNvPr>
          <p:cNvSpPr/>
          <p:nvPr/>
        </p:nvSpPr>
        <p:spPr>
          <a:xfrm>
            <a:off x="6627814" y="3771900"/>
            <a:ext cx="454025" cy="523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 advClick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1">
            <a:extLst>
              <a:ext uri="{FF2B5EF4-FFF2-40B4-BE49-F238E27FC236}">
                <a16:creationId xmlns:a16="http://schemas.microsoft.com/office/drawing/2014/main" id="{6155802E-225D-DC51-5A6F-C2B406DAE6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23BC7-5AAD-43EF-A55F-6F32477D7C8A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54275" name="群組 50">
            <a:extLst>
              <a:ext uri="{FF2B5EF4-FFF2-40B4-BE49-F238E27FC236}">
                <a16:creationId xmlns:a16="http://schemas.microsoft.com/office/drawing/2014/main" id="{C6D7E41A-1629-5A57-3741-05125166F402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BCD40C-3B10-F979-5F3F-BEBE6D07947C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A59CA95-12BE-D6AD-A87D-EB2B522BB949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276" name="文字方塊 43">
            <a:extLst>
              <a:ext uri="{FF2B5EF4-FFF2-40B4-BE49-F238E27FC236}">
                <a16:creationId xmlns:a16="http://schemas.microsoft.com/office/drawing/2014/main" id="{1D2975E7-74CA-DE31-EDE5-CCF5594C6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54277" name="文字方塊 44">
            <a:extLst>
              <a:ext uri="{FF2B5EF4-FFF2-40B4-BE49-F238E27FC236}">
                <a16:creationId xmlns:a16="http://schemas.microsoft.com/office/drawing/2014/main" id="{ECA2AC1A-CA45-F125-CD79-577FDFE3F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54278" name="文字方塊 45">
            <a:extLst>
              <a:ext uri="{FF2B5EF4-FFF2-40B4-BE49-F238E27FC236}">
                <a16:creationId xmlns:a16="http://schemas.microsoft.com/office/drawing/2014/main" id="{2BCC84F1-2FBB-AC37-27BD-EAC1B0510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54279" name="文字方塊 46">
            <a:extLst>
              <a:ext uri="{FF2B5EF4-FFF2-40B4-BE49-F238E27FC236}">
                <a16:creationId xmlns:a16="http://schemas.microsoft.com/office/drawing/2014/main" id="{3A9EAC74-E1A4-A601-8EF0-FB8909550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54280" name="文字方塊 47">
            <a:extLst>
              <a:ext uri="{FF2B5EF4-FFF2-40B4-BE49-F238E27FC236}">
                <a16:creationId xmlns:a16="http://schemas.microsoft.com/office/drawing/2014/main" id="{38F18F43-552F-1984-6A50-4D141721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54281" name="文字方塊 48">
            <a:hlinkClick r:id="" action="ppaction://noaction"/>
            <a:extLst>
              <a:ext uri="{FF2B5EF4-FFF2-40B4-BE49-F238E27FC236}">
                <a16:creationId xmlns:a16="http://schemas.microsoft.com/office/drawing/2014/main" id="{9D9711F4-47D7-CFDD-49E8-27AF04E1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54282" name="文字方塊 10">
            <a:extLst>
              <a:ext uri="{FF2B5EF4-FFF2-40B4-BE49-F238E27FC236}">
                <a16:creationId xmlns:a16="http://schemas.microsoft.com/office/drawing/2014/main" id="{540C28D4-9FAF-35F4-911E-1ACCE0A5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08 WAFER PUT OFFSET</a:t>
            </a:r>
          </a:p>
        </p:txBody>
      </p:sp>
      <p:sp>
        <p:nvSpPr>
          <p:cNvPr id="54283" name="文字方塊 4">
            <a:extLst>
              <a:ext uri="{FF2B5EF4-FFF2-40B4-BE49-F238E27FC236}">
                <a16:creationId xmlns:a16="http://schemas.microsoft.com/office/drawing/2014/main" id="{5FB351E6-25D3-CC34-6ACA-1B0B04F3B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6"/>
            <a:ext cx="7486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BOAT       OFFSET=2200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CARRIER OFFSET=2200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F26D51-1E09-544D-4E84-550C4B4F1999}"/>
              </a:ext>
            </a:extLst>
          </p:cNvPr>
          <p:cNvSpPr/>
          <p:nvPr/>
        </p:nvSpPr>
        <p:spPr>
          <a:xfrm>
            <a:off x="7135813" y="2871788"/>
            <a:ext cx="1331912" cy="196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285" name="文字方塊 16">
            <a:extLst>
              <a:ext uri="{FF2B5EF4-FFF2-40B4-BE49-F238E27FC236}">
                <a16:creationId xmlns:a16="http://schemas.microsoft.com/office/drawing/2014/main" id="{D7A1297E-A359-7DC0-D7CA-A4D87582D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2370139"/>
            <a:ext cx="1449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間距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B2AE61-FE7E-7B87-8BE6-166F0251F021}"/>
              </a:ext>
            </a:extLst>
          </p:cNvPr>
          <p:cNvSpPr/>
          <p:nvPr/>
        </p:nvSpPr>
        <p:spPr>
          <a:xfrm>
            <a:off x="7135813" y="3216275"/>
            <a:ext cx="1331912" cy="196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2981281-222F-BA3F-A472-0BABCA7D7072}"/>
              </a:ext>
            </a:extLst>
          </p:cNvPr>
          <p:cNvCxnSpPr>
            <a:cxnSpLocks/>
          </p:cNvCxnSpPr>
          <p:nvPr/>
        </p:nvCxnSpPr>
        <p:spPr>
          <a:xfrm>
            <a:off x="7180263" y="2857501"/>
            <a:ext cx="0" cy="35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0264284-4502-52BA-120A-031C134AAAF1}"/>
              </a:ext>
            </a:extLst>
          </p:cNvPr>
          <p:cNvSpPr/>
          <p:nvPr/>
        </p:nvSpPr>
        <p:spPr>
          <a:xfrm>
            <a:off x="7135813" y="3557588"/>
            <a:ext cx="1331912" cy="196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60281D-A946-994A-1D56-4FB4B8A2CC8A}"/>
              </a:ext>
            </a:extLst>
          </p:cNvPr>
          <p:cNvSpPr/>
          <p:nvPr/>
        </p:nvSpPr>
        <p:spPr>
          <a:xfrm>
            <a:off x="7135813" y="3900488"/>
            <a:ext cx="1331912" cy="196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990AB7-A039-85AB-98BE-548B5493925E}"/>
              </a:ext>
            </a:extLst>
          </p:cNvPr>
          <p:cNvSpPr/>
          <p:nvPr/>
        </p:nvSpPr>
        <p:spPr>
          <a:xfrm>
            <a:off x="7135813" y="4224338"/>
            <a:ext cx="1331912" cy="196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4DFD6F-0BAD-9900-9A40-66F8CE252D89}"/>
              </a:ext>
            </a:extLst>
          </p:cNvPr>
          <p:cNvSpPr/>
          <p:nvPr/>
        </p:nvSpPr>
        <p:spPr>
          <a:xfrm>
            <a:off x="8467725" y="2857500"/>
            <a:ext cx="1373188" cy="15636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 advClick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1">
            <a:extLst>
              <a:ext uri="{FF2B5EF4-FFF2-40B4-BE49-F238E27FC236}">
                <a16:creationId xmlns:a16="http://schemas.microsoft.com/office/drawing/2014/main" id="{5D8A9DF4-0571-57A3-06D4-3BEF55D87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4FE63-4DAD-4480-B917-1A2C22A5EE4C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63491" name="群組 50">
            <a:extLst>
              <a:ext uri="{FF2B5EF4-FFF2-40B4-BE49-F238E27FC236}">
                <a16:creationId xmlns:a16="http://schemas.microsoft.com/office/drawing/2014/main" id="{3AFCA828-532A-E795-73A8-7A70CADC960A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FBFD225-2A7F-467A-D068-281A3FF0300C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2FBE468-94C1-80EA-D27A-A07A889AF5D7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492" name="文字方塊 43">
            <a:extLst>
              <a:ext uri="{FF2B5EF4-FFF2-40B4-BE49-F238E27FC236}">
                <a16:creationId xmlns:a16="http://schemas.microsoft.com/office/drawing/2014/main" id="{9195B6F6-C827-A116-7BA1-5A8DAEEB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63493" name="文字方塊 44">
            <a:extLst>
              <a:ext uri="{FF2B5EF4-FFF2-40B4-BE49-F238E27FC236}">
                <a16:creationId xmlns:a16="http://schemas.microsoft.com/office/drawing/2014/main" id="{4AC2322F-BD35-0E4D-5718-81DF3DFC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63494" name="文字方塊 45">
            <a:extLst>
              <a:ext uri="{FF2B5EF4-FFF2-40B4-BE49-F238E27FC236}">
                <a16:creationId xmlns:a16="http://schemas.microsoft.com/office/drawing/2014/main" id="{69779B3A-03B3-C054-8F97-017C2F98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63495" name="文字方塊 46">
            <a:extLst>
              <a:ext uri="{FF2B5EF4-FFF2-40B4-BE49-F238E27FC236}">
                <a16:creationId xmlns:a16="http://schemas.microsoft.com/office/drawing/2014/main" id="{9B644CC9-C537-ABDF-85AF-71172E814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63496" name="文字方塊 47">
            <a:extLst>
              <a:ext uri="{FF2B5EF4-FFF2-40B4-BE49-F238E27FC236}">
                <a16:creationId xmlns:a16="http://schemas.microsoft.com/office/drawing/2014/main" id="{65A28D02-E5C7-6FD3-CA83-90CF78B0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63497" name="文字方塊 48">
            <a:hlinkClick r:id="" action="ppaction://noaction"/>
            <a:extLst>
              <a:ext uri="{FF2B5EF4-FFF2-40B4-BE49-F238E27FC236}">
                <a16:creationId xmlns:a16="http://schemas.microsoft.com/office/drawing/2014/main" id="{CA33A29E-0F81-A82E-F7E8-E7A2C62A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63498" name="文字方塊 10">
            <a:extLst>
              <a:ext uri="{FF2B5EF4-FFF2-40B4-BE49-F238E27FC236}">
                <a16:creationId xmlns:a16="http://schemas.microsoft.com/office/drawing/2014/main" id="{2B482303-61B8-3811-BDB6-0CFB882C1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11 ORG. POSITION</a:t>
            </a:r>
          </a:p>
        </p:txBody>
      </p:sp>
      <p:sp>
        <p:nvSpPr>
          <p:cNvPr id="63499" name="文字方塊 4">
            <a:hlinkClick r:id="" action="ppaction://noaction"/>
            <a:extLst>
              <a:ext uri="{FF2B5EF4-FFF2-40B4-BE49-F238E27FC236}">
                <a16:creationId xmlns:a16="http://schemas.microsoft.com/office/drawing/2014/main" id="{2B239C38-2E12-BCFB-878B-040DB7F3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44676"/>
            <a:ext cx="7486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01 FORK-5 BOAT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02 FORK-1 BOAT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03 FORK-5 CARRIER</a:t>
            </a:r>
          </a:p>
          <a:p>
            <a:r>
              <a:rPr kumimoji="0" lang="en-US" altLang="zh-TW" sz="2000"/>
              <a:t>04 FORK-1 CARRIER</a:t>
            </a:r>
          </a:p>
        </p:txBody>
      </p:sp>
      <p:sp>
        <p:nvSpPr>
          <p:cNvPr id="63500" name="文字方塊 2">
            <a:extLst>
              <a:ext uri="{FF2B5EF4-FFF2-40B4-BE49-F238E27FC236}">
                <a16:creationId xmlns:a16="http://schemas.microsoft.com/office/drawing/2014/main" id="{59DA3FE7-AA39-6232-C321-F6D4B8C7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370138"/>
            <a:ext cx="195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FORK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基準點對齊</a:t>
            </a:r>
            <a:endParaRPr kumimoji="0" lang="en-US" altLang="zh-TW" b="1">
              <a:solidFill>
                <a:srgbClr val="FE0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</a:t>
            </a:r>
            <a:r>
              <a:rPr kumimoji="0" lang="zh-TW" altLang="en-US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BOTTOM</a:t>
            </a:r>
          </a:p>
        </p:txBody>
      </p:sp>
    </p:spTree>
  </p:cSld>
  <p:clrMapOvr>
    <a:masterClrMapping/>
  </p:clrMapOvr>
  <p:transition advClick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1">
            <a:extLst>
              <a:ext uri="{FF2B5EF4-FFF2-40B4-BE49-F238E27FC236}">
                <a16:creationId xmlns:a16="http://schemas.microsoft.com/office/drawing/2014/main" id="{25DBFC92-16D7-EA60-2989-F59BEC434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84A296-4547-414A-A509-BFF05BA28045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0963" name="群組 50">
            <a:extLst>
              <a:ext uri="{FF2B5EF4-FFF2-40B4-BE49-F238E27FC236}">
                <a16:creationId xmlns:a16="http://schemas.microsoft.com/office/drawing/2014/main" id="{0681402A-78F3-ECB8-39FE-A980264FF5DA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1841F5F-4AC2-B6C5-E0F7-332E17E1F4A3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0F8E015-776E-8982-7FCA-562CC9FD42A9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964" name="文字方塊 43">
            <a:extLst>
              <a:ext uri="{FF2B5EF4-FFF2-40B4-BE49-F238E27FC236}">
                <a16:creationId xmlns:a16="http://schemas.microsoft.com/office/drawing/2014/main" id="{2F776D85-C475-86DA-6F42-35CD7563A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40965" name="文字方塊 44">
            <a:hlinkClick r:id="rId2" action="ppaction://hlinksldjump"/>
            <a:extLst>
              <a:ext uri="{FF2B5EF4-FFF2-40B4-BE49-F238E27FC236}">
                <a16:creationId xmlns:a16="http://schemas.microsoft.com/office/drawing/2014/main" id="{F01365A4-1460-BD8B-6856-41594D46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40966" name="文字方塊 45">
            <a:hlinkClick r:id="rId3" action="ppaction://hlinksldjump"/>
            <a:extLst>
              <a:ext uri="{FF2B5EF4-FFF2-40B4-BE49-F238E27FC236}">
                <a16:creationId xmlns:a16="http://schemas.microsoft.com/office/drawing/2014/main" id="{B016FAB5-914F-2E71-6B20-3B275934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40967" name="文字方塊 46">
            <a:extLst>
              <a:ext uri="{FF2B5EF4-FFF2-40B4-BE49-F238E27FC236}">
                <a16:creationId xmlns:a16="http://schemas.microsoft.com/office/drawing/2014/main" id="{967BED59-4133-F649-7CF3-2B48465A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40968" name="文字方塊 47">
            <a:extLst>
              <a:ext uri="{FF2B5EF4-FFF2-40B4-BE49-F238E27FC236}">
                <a16:creationId xmlns:a16="http://schemas.microsoft.com/office/drawing/2014/main" id="{CF94D1D9-87D8-FC1D-F34B-0BC3CD1D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40969" name="文字方塊 48">
            <a:hlinkClick r:id="rId4" action="ppaction://hlinksldjump"/>
            <a:extLst>
              <a:ext uri="{FF2B5EF4-FFF2-40B4-BE49-F238E27FC236}">
                <a16:creationId xmlns:a16="http://schemas.microsoft.com/office/drawing/2014/main" id="{1AB4D297-10C7-DA16-A7BB-DC51065C3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40970" name="文字方塊 10">
            <a:extLst>
              <a:ext uri="{FF2B5EF4-FFF2-40B4-BE49-F238E27FC236}">
                <a16:creationId xmlns:a16="http://schemas.microsoft.com/office/drawing/2014/main" id="{A686437E-3D38-46D7-6DE4-22B342C3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RUN (HOST-LOCAL) MENU (1)</a:t>
            </a:r>
          </a:p>
        </p:txBody>
      </p:sp>
      <p:sp>
        <p:nvSpPr>
          <p:cNvPr id="40971" name="文字方塊 8">
            <a:extLst>
              <a:ext uri="{FF2B5EF4-FFF2-40B4-BE49-F238E27FC236}">
                <a16:creationId xmlns:a16="http://schemas.microsoft.com/office/drawing/2014/main" id="{45D71109-6EDF-D0F9-E0D6-95735283F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2058989"/>
            <a:ext cx="566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T/C: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E/L:</a:t>
            </a:r>
            <a:r>
              <a:rPr kumimoji="0" lang="zh-TW" altLang="en-US"/>
              <a:t> </a:t>
            </a:r>
            <a:endParaRPr kumimoji="0" lang="en-US" altLang="zh-TW"/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TR</a:t>
            </a:r>
            <a:r>
              <a:rPr kumimoji="0" lang="zh-TW" altLang="en-US"/>
              <a:t> </a:t>
            </a:r>
            <a:r>
              <a:rPr kumimoji="0" lang="en-US" altLang="zh-TW"/>
              <a:t>:</a:t>
            </a:r>
            <a:endParaRPr kumimoji="0" lang="en-US" altLang="en-US"/>
          </a:p>
        </p:txBody>
      </p:sp>
      <p:sp>
        <p:nvSpPr>
          <p:cNvPr id="40972" name="文字方塊 14">
            <a:extLst>
              <a:ext uri="{FF2B5EF4-FFF2-40B4-BE49-F238E27FC236}">
                <a16:creationId xmlns:a16="http://schemas.microsoft.com/office/drawing/2014/main" id="{6D061272-7625-F8DF-FC09-A44077F27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82914"/>
            <a:ext cx="33416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TUBE CONTROLLER(M3100 ONLINE)</a:t>
            </a:r>
          </a:p>
          <a:p>
            <a:r>
              <a:rPr kumimoji="0" lang="en-US" altLang="zh-TW" sz="1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BOAT ELEVATOR(VL800 REMOTE)</a:t>
            </a:r>
          </a:p>
          <a:p>
            <a:r>
              <a:rPr kumimoji="0" lang="en-US" altLang="zh-TW" sz="1400" b="1">
                <a:solidFill>
                  <a:srgbClr val="FE0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BOAT POSITION(VL800)</a:t>
            </a:r>
          </a:p>
        </p:txBody>
      </p:sp>
      <p:sp>
        <p:nvSpPr>
          <p:cNvPr id="40973" name="文字方塊 2">
            <a:hlinkClick r:id="" action="ppaction://noaction"/>
            <a:extLst>
              <a:ext uri="{FF2B5EF4-FFF2-40B4-BE49-F238E27FC236}">
                <a16:creationId xmlns:a16="http://schemas.microsoft.com/office/drawing/2014/main" id="{BD43D432-A70A-275B-DDB1-CD9B43D8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54200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01 LOAD</a:t>
            </a:r>
          </a:p>
        </p:txBody>
      </p:sp>
      <p:sp>
        <p:nvSpPr>
          <p:cNvPr id="40974" name="文字方塊 3">
            <a:hlinkClick r:id="rId5" action="ppaction://hlinksldjump"/>
            <a:extLst>
              <a:ext uri="{FF2B5EF4-FFF2-40B4-BE49-F238E27FC236}">
                <a16:creationId xmlns:a16="http://schemas.microsoft.com/office/drawing/2014/main" id="{92F11EF9-5788-492D-97CD-90BE2BAB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168525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02 UNLOAD</a:t>
            </a:r>
          </a:p>
        </p:txBody>
      </p:sp>
      <p:sp>
        <p:nvSpPr>
          <p:cNvPr id="40975" name="文字方塊 4">
            <a:hlinkClick r:id="rId6" action="ppaction://hlinksldjump"/>
            <a:extLst>
              <a:ext uri="{FF2B5EF4-FFF2-40B4-BE49-F238E27FC236}">
                <a16:creationId xmlns:a16="http://schemas.microsoft.com/office/drawing/2014/main" id="{E1E577FB-7510-0A38-BE43-D9532AAA9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474913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03 MONITOR CARRIER SET</a:t>
            </a:r>
          </a:p>
        </p:txBody>
      </p:sp>
      <p:sp>
        <p:nvSpPr>
          <p:cNvPr id="40976" name="文字方塊 5">
            <a:hlinkClick r:id="rId7" action="ppaction://hlinksldjump"/>
            <a:extLst>
              <a:ext uri="{FF2B5EF4-FFF2-40B4-BE49-F238E27FC236}">
                <a16:creationId xmlns:a16="http://schemas.microsoft.com/office/drawing/2014/main" id="{668D6B3D-A155-0792-0DC5-4B306291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2789238"/>
            <a:ext cx="7485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04 MONITOR CARRIER RELEASE</a:t>
            </a:r>
          </a:p>
        </p:txBody>
      </p:sp>
      <p:sp>
        <p:nvSpPr>
          <p:cNvPr id="40977" name="文字方塊 6">
            <a:extLst>
              <a:ext uri="{FF2B5EF4-FFF2-40B4-BE49-F238E27FC236}">
                <a16:creationId xmlns:a16="http://schemas.microsoft.com/office/drawing/2014/main" id="{7263722E-9F31-3E5A-A1ED-A084A955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494213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&lt;NEXT&gt;</a:t>
            </a:r>
          </a:p>
        </p:txBody>
      </p:sp>
      <p:sp>
        <p:nvSpPr>
          <p:cNvPr id="40978" name="文字方塊 7">
            <a:extLst>
              <a:ext uri="{FF2B5EF4-FFF2-40B4-BE49-F238E27FC236}">
                <a16:creationId xmlns:a16="http://schemas.microsoft.com/office/drawing/2014/main" id="{E1B2A41D-D6B5-75A1-DDB7-1EF20952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4494213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&lt;PREV&gt;</a:t>
            </a:r>
          </a:p>
        </p:txBody>
      </p:sp>
    </p:spTree>
  </p:cSld>
  <p:clrMapOvr>
    <a:masterClrMapping/>
  </p:clrMapOvr>
  <p:transition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1">
            <a:extLst>
              <a:ext uri="{FF2B5EF4-FFF2-40B4-BE49-F238E27FC236}">
                <a16:creationId xmlns:a16="http://schemas.microsoft.com/office/drawing/2014/main" id="{58F88A78-6F5D-1A00-5B96-78F3503FA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C3CACE-9718-4E64-81C5-34BD8A6DEE32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1987" name="群組 50">
            <a:extLst>
              <a:ext uri="{FF2B5EF4-FFF2-40B4-BE49-F238E27FC236}">
                <a16:creationId xmlns:a16="http://schemas.microsoft.com/office/drawing/2014/main" id="{CF7FDAF8-6B2A-B4A0-FB5D-9016264835AB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73BB81B-D9C5-E1E5-DF34-48412141B7E0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1D0D137-1893-6C45-443D-303E65937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988" name="文字方塊 43">
            <a:extLst>
              <a:ext uri="{FF2B5EF4-FFF2-40B4-BE49-F238E27FC236}">
                <a16:creationId xmlns:a16="http://schemas.microsoft.com/office/drawing/2014/main" id="{91F28ED5-5008-0F39-C913-89711F1E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41989" name="文字方塊 44">
            <a:hlinkClick r:id="rId2" action="ppaction://hlinksldjump"/>
            <a:extLst>
              <a:ext uri="{FF2B5EF4-FFF2-40B4-BE49-F238E27FC236}">
                <a16:creationId xmlns:a16="http://schemas.microsoft.com/office/drawing/2014/main" id="{6DF10834-EBC0-C0E7-D727-66818E47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41990" name="文字方塊 45">
            <a:hlinkClick r:id="rId3" action="ppaction://hlinksldjump"/>
            <a:extLst>
              <a:ext uri="{FF2B5EF4-FFF2-40B4-BE49-F238E27FC236}">
                <a16:creationId xmlns:a16="http://schemas.microsoft.com/office/drawing/2014/main" id="{FB8B9966-6AC7-2BDE-53F4-00C48B35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41991" name="文字方塊 46">
            <a:extLst>
              <a:ext uri="{FF2B5EF4-FFF2-40B4-BE49-F238E27FC236}">
                <a16:creationId xmlns:a16="http://schemas.microsoft.com/office/drawing/2014/main" id="{5F2ADF96-515C-C962-6F12-99FF6CE9D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41992" name="文字方塊 47">
            <a:extLst>
              <a:ext uri="{FF2B5EF4-FFF2-40B4-BE49-F238E27FC236}">
                <a16:creationId xmlns:a16="http://schemas.microsoft.com/office/drawing/2014/main" id="{54806FDE-70CA-1F29-E18A-81FD74F3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41993" name="文字方塊 48">
            <a:hlinkClick r:id="rId4" action="ppaction://hlinksldjump"/>
            <a:extLst>
              <a:ext uri="{FF2B5EF4-FFF2-40B4-BE49-F238E27FC236}">
                <a16:creationId xmlns:a16="http://schemas.microsoft.com/office/drawing/2014/main" id="{C45711C1-3D3F-48EF-444A-B8DE8BFB2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41994" name="文字方塊 10">
            <a:extLst>
              <a:ext uri="{FF2B5EF4-FFF2-40B4-BE49-F238E27FC236}">
                <a16:creationId xmlns:a16="http://schemas.microsoft.com/office/drawing/2014/main" id="{61FB7DC1-DE29-46E2-1B96-1CEA2AE22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RUN (HOST-LOCAL) MENU (2)</a:t>
            </a:r>
          </a:p>
        </p:txBody>
      </p:sp>
      <p:sp>
        <p:nvSpPr>
          <p:cNvPr id="41995" name="文字方塊 8">
            <a:extLst>
              <a:ext uri="{FF2B5EF4-FFF2-40B4-BE49-F238E27FC236}">
                <a16:creationId xmlns:a16="http://schemas.microsoft.com/office/drawing/2014/main" id="{79B38075-348E-1C38-5D3E-FAE16A79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2058989"/>
            <a:ext cx="566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T/C: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E/L:</a:t>
            </a:r>
            <a:r>
              <a:rPr kumimoji="0" lang="zh-TW" altLang="en-US"/>
              <a:t> </a:t>
            </a:r>
            <a:endParaRPr kumimoji="0" lang="en-US" altLang="zh-TW"/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TR</a:t>
            </a:r>
            <a:r>
              <a:rPr kumimoji="0" lang="zh-TW" altLang="en-US"/>
              <a:t> </a:t>
            </a:r>
            <a:r>
              <a:rPr kumimoji="0" lang="en-US" altLang="zh-TW"/>
              <a:t>:</a:t>
            </a:r>
            <a:endParaRPr kumimoji="0" lang="en-US" altLang="en-US"/>
          </a:p>
        </p:txBody>
      </p:sp>
      <p:sp>
        <p:nvSpPr>
          <p:cNvPr id="41996" name="文字方塊 2">
            <a:hlinkClick r:id="" action="ppaction://noaction"/>
            <a:extLst>
              <a:ext uri="{FF2B5EF4-FFF2-40B4-BE49-F238E27FC236}">
                <a16:creationId xmlns:a16="http://schemas.microsoft.com/office/drawing/2014/main" id="{18B9B028-A71A-FB0B-CE01-C7AFAD2D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54200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05 DUMMY LOAD</a:t>
            </a:r>
          </a:p>
        </p:txBody>
      </p:sp>
      <p:sp>
        <p:nvSpPr>
          <p:cNvPr id="41997" name="文字方塊 3">
            <a:hlinkClick r:id="rId5" action="ppaction://hlinksldjump"/>
            <a:extLst>
              <a:ext uri="{FF2B5EF4-FFF2-40B4-BE49-F238E27FC236}">
                <a16:creationId xmlns:a16="http://schemas.microsoft.com/office/drawing/2014/main" id="{95066D90-23A9-6504-E272-8DB25D9D3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168525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06 DUMMY UNLOAD</a:t>
            </a:r>
          </a:p>
        </p:txBody>
      </p:sp>
      <p:sp>
        <p:nvSpPr>
          <p:cNvPr id="41998" name="文字方塊 4">
            <a:hlinkClick r:id="rId6" action="ppaction://hlinksldjump"/>
            <a:extLst>
              <a:ext uri="{FF2B5EF4-FFF2-40B4-BE49-F238E27FC236}">
                <a16:creationId xmlns:a16="http://schemas.microsoft.com/office/drawing/2014/main" id="{EC29E76A-BE5D-BB5E-004D-407B9B54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474913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07 EXTRA DUMMY LOAD</a:t>
            </a:r>
          </a:p>
        </p:txBody>
      </p:sp>
      <p:sp>
        <p:nvSpPr>
          <p:cNvPr id="41999" name="文字方塊 5">
            <a:hlinkClick r:id="rId7" action="ppaction://hlinksldjump"/>
            <a:extLst>
              <a:ext uri="{FF2B5EF4-FFF2-40B4-BE49-F238E27FC236}">
                <a16:creationId xmlns:a16="http://schemas.microsoft.com/office/drawing/2014/main" id="{CD89762B-C206-13F1-305A-04B66D68D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2789238"/>
            <a:ext cx="7485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08 EXTRA DUMMY UNLOAD</a:t>
            </a:r>
          </a:p>
        </p:txBody>
      </p:sp>
      <p:sp>
        <p:nvSpPr>
          <p:cNvPr id="42000" name="文字方塊 6">
            <a:extLst>
              <a:ext uri="{FF2B5EF4-FFF2-40B4-BE49-F238E27FC236}">
                <a16:creationId xmlns:a16="http://schemas.microsoft.com/office/drawing/2014/main" id="{51DC2A48-EC92-8B43-9BBC-CEADCF186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494213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&lt;NEXT&gt;</a:t>
            </a:r>
          </a:p>
        </p:txBody>
      </p:sp>
      <p:sp>
        <p:nvSpPr>
          <p:cNvPr id="42001" name="文字方塊 7">
            <a:extLst>
              <a:ext uri="{FF2B5EF4-FFF2-40B4-BE49-F238E27FC236}">
                <a16:creationId xmlns:a16="http://schemas.microsoft.com/office/drawing/2014/main" id="{6921FD9B-B096-A66A-382F-D337121B7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4494213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&lt;PREV&gt;</a:t>
            </a:r>
          </a:p>
        </p:txBody>
      </p:sp>
    </p:spTree>
  </p:cSld>
  <p:clrMapOvr>
    <a:masterClrMapping/>
  </p:clrMapOvr>
  <p:transition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</a:t>
            </a:r>
            <a:r>
              <a:rPr lang="en-US" altLang="zh-TW" dirty="0">
                <a:latin typeface="+mj-ea"/>
                <a:ea typeface="+mj-ea"/>
              </a:rPr>
              <a:t>T-BAWL</a:t>
            </a:r>
            <a:r>
              <a:rPr lang="zh-TW" altLang="en-US" dirty="0">
                <a:latin typeface="+mj-ea"/>
                <a:ea typeface="+mj-ea"/>
              </a:rPr>
              <a:t> 常用功能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1">
            <a:extLst>
              <a:ext uri="{FF2B5EF4-FFF2-40B4-BE49-F238E27FC236}">
                <a16:creationId xmlns:a16="http://schemas.microsoft.com/office/drawing/2014/main" id="{04F8F84D-DE9C-5A61-D073-2C4AB627C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267D4F-7103-4139-910A-C3334646AF00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3011" name="群組 50">
            <a:extLst>
              <a:ext uri="{FF2B5EF4-FFF2-40B4-BE49-F238E27FC236}">
                <a16:creationId xmlns:a16="http://schemas.microsoft.com/office/drawing/2014/main" id="{CD1F0104-B369-AA92-5DBE-4D471A81B2CD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60303E5-EE49-3BE6-2F4B-A295A939B478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43D328F-68E8-1713-FF9A-CE46A9F15D91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012" name="文字方塊 43">
            <a:extLst>
              <a:ext uri="{FF2B5EF4-FFF2-40B4-BE49-F238E27FC236}">
                <a16:creationId xmlns:a16="http://schemas.microsoft.com/office/drawing/2014/main" id="{21797461-5EE4-200D-5E70-3A71BA28A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43013" name="文字方塊 44">
            <a:hlinkClick r:id="rId2" action="ppaction://hlinksldjump"/>
            <a:extLst>
              <a:ext uri="{FF2B5EF4-FFF2-40B4-BE49-F238E27FC236}">
                <a16:creationId xmlns:a16="http://schemas.microsoft.com/office/drawing/2014/main" id="{1E56FACC-CDA4-180E-409C-E61213994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43014" name="文字方塊 45">
            <a:hlinkClick r:id="rId3" action="ppaction://hlinksldjump"/>
            <a:extLst>
              <a:ext uri="{FF2B5EF4-FFF2-40B4-BE49-F238E27FC236}">
                <a16:creationId xmlns:a16="http://schemas.microsoft.com/office/drawing/2014/main" id="{9C559E3C-5F07-3AC6-A0AF-699D09E8E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43015" name="文字方塊 46">
            <a:extLst>
              <a:ext uri="{FF2B5EF4-FFF2-40B4-BE49-F238E27FC236}">
                <a16:creationId xmlns:a16="http://schemas.microsoft.com/office/drawing/2014/main" id="{9E1A9034-AA2F-03EA-79FE-32973904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43016" name="文字方塊 47">
            <a:extLst>
              <a:ext uri="{FF2B5EF4-FFF2-40B4-BE49-F238E27FC236}">
                <a16:creationId xmlns:a16="http://schemas.microsoft.com/office/drawing/2014/main" id="{AB698CDC-E364-78F5-4BDE-278D3898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43017" name="文字方塊 48">
            <a:hlinkClick r:id="rId4" action="ppaction://hlinksldjump"/>
            <a:extLst>
              <a:ext uri="{FF2B5EF4-FFF2-40B4-BE49-F238E27FC236}">
                <a16:creationId xmlns:a16="http://schemas.microsoft.com/office/drawing/2014/main" id="{0C85ACD2-C01E-0BDF-A845-C0559B59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43018" name="文字方塊 10">
            <a:extLst>
              <a:ext uri="{FF2B5EF4-FFF2-40B4-BE49-F238E27FC236}">
                <a16:creationId xmlns:a16="http://schemas.microsoft.com/office/drawing/2014/main" id="{DD0D19C6-41FF-AC3C-BCD6-5084D003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RUN (HOST-LOCAL) MENU (3)</a:t>
            </a:r>
          </a:p>
        </p:txBody>
      </p:sp>
      <p:sp>
        <p:nvSpPr>
          <p:cNvPr id="43019" name="文字方塊 8">
            <a:extLst>
              <a:ext uri="{FF2B5EF4-FFF2-40B4-BE49-F238E27FC236}">
                <a16:creationId xmlns:a16="http://schemas.microsoft.com/office/drawing/2014/main" id="{15AE60D6-32D9-D202-02B1-E2E2556A8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2058989"/>
            <a:ext cx="566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T/C: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E/L:</a:t>
            </a:r>
            <a:r>
              <a:rPr kumimoji="0" lang="zh-TW" altLang="en-US"/>
              <a:t> </a:t>
            </a:r>
            <a:endParaRPr kumimoji="0" lang="en-US" altLang="zh-TW"/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/>
              <a:t>TR</a:t>
            </a:r>
            <a:r>
              <a:rPr kumimoji="0" lang="zh-TW" altLang="en-US"/>
              <a:t> </a:t>
            </a:r>
            <a:r>
              <a:rPr kumimoji="0" lang="en-US" altLang="zh-TW"/>
              <a:t>:</a:t>
            </a:r>
            <a:endParaRPr kumimoji="0" lang="en-US" altLang="en-US"/>
          </a:p>
        </p:txBody>
      </p:sp>
      <p:sp>
        <p:nvSpPr>
          <p:cNvPr id="43020" name="文字方塊 2">
            <a:hlinkClick r:id="" action="ppaction://noaction"/>
            <a:extLst>
              <a:ext uri="{FF2B5EF4-FFF2-40B4-BE49-F238E27FC236}">
                <a16:creationId xmlns:a16="http://schemas.microsoft.com/office/drawing/2014/main" id="{74F31BC9-6344-E684-0F57-C37F5BCA1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54200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09 DUMMY EXCHANGE</a:t>
            </a:r>
          </a:p>
        </p:txBody>
      </p:sp>
      <p:sp>
        <p:nvSpPr>
          <p:cNvPr id="43021" name="文字方塊 6">
            <a:extLst>
              <a:ext uri="{FF2B5EF4-FFF2-40B4-BE49-F238E27FC236}">
                <a16:creationId xmlns:a16="http://schemas.microsoft.com/office/drawing/2014/main" id="{6D9C6D78-158E-0CDD-A6F4-404887697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494213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&lt;NEXT&gt;</a:t>
            </a:r>
          </a:p>
        </p:txBody>
      </p:sp>
      <p:sp>
        <p:nvSpPr>
          <p:cNvPr id="43022" name="文字方塊 7">
            <a:extLst>
              <a:ext uri="{FF2B5EF4-FFF2-40B4-BE49-F238E27FC236}">
                <a16:creationId xmlns:a16="http://schemas.microsoft.com/office/drawing/2014/main" id="{85297061-EC00-70A8-942E-364CA4E39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4494213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&lt;PREV&gt;</a:t>
            </a:r>
          </a:p>
        </p:txBody>
      </p:sp>
    </p:spTree>
  </p:cSld>
  <p:clrMapOvr>
    <a:masterClrMapping/>
  </p:clrMapOvr>
  <p:transition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FF6FDA-5609-116D-4AF6-8EF3FC2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3" name="頁尾版面配置區 1">
            <a:extLst>
              <a:ext uri="{FF2B5EF4-FFF2-40B4-BE49-F238E27FC236}">
                <a16:creationId xmlns:a16="http://schemas.microsoft.com/office/drawing/2014/main" id="{510E8DD1-A88C-37EA-08DF-AA955C2EE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2682875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dirty="0">
                <a:solidFill>
                  <a:srgbClr val="0070C0"/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409392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2" y="836831"/>
            <a:ext cx="5152926" cy="512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4A5C9A-5901-E69B-EF76-5C4402C9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71686"/>
              </p:ext>
            </p:extLst>
          </p:nvPr>
        </p:nvGraphicFramePr>
        <p:xfrm>
          <a:off x="5584088" y="836831"/>
          <a:ext cx="6489838" cy="339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45">
                  <a:extLst>
                    <a:ext uri="{9D8B030D-6E8A-4147-A177-3AD203B41FA5}">
                      <a16:colId xmlns:a16="http://schemas.microsoft.com/office/drawing/2014/main" val="3501834567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891339618"/>
                    </a:ext>
                  </a:extLst>
                </a:gridCol>
                <a:gridCol w="2330402">
                  <a:extLst>
                    <a:ext uri="{9D8B030D-6E8A-4147-A177-3AD203B41FA5}">
                      <a16:colId xmlns:a16="http://schemas.microsoft.com/office/drawing/2014/main" val="295796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LPCVD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SPM</a:t>
                      </a:r>
                      <a:r>
                        <a:rPr lang="zh-TW" altLang="en-US" dirty="0"/>
                        <a:t>程序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LPCVD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BPM</a:t>
                      </a:r>
                      <a:r>
                        <a:rPr lang="zh-TW" altLang="en-US" dirty="0"/>
                        <a:t>程序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會做得比較慢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4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AP-OXIDE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程序實作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KOYO</a:t>
                      </a:r>
                      <a:r>
                        <a:rPr lang="zh-TW" altLang="en-US" dirty="0"/>
                        <a:t>沒做過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0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 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沒做過</a:t>
                      </a:r>
                      <a:r>
                        <a:rPr lang="en-US" altLang="zh-TW" dirty="0"/>
                        <a:t>25PM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WSIX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 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8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爐管化學鋼瓶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僅看過</a:t>
                      </a:r>
                      <a:r>
                        <a:rPr lang="en-US" altLang="zh-TW" dirty="0"/>
                        <a:t>TEOS</a:t>
                      </a:r>
                      <a:r>
                        <a:rPr lang="zh-TW" altLang="en-US" dirty="0"/>
                        <a:t>鋼瓶更換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60666"/>
                  </a:ext>
                </a:extLst>
              </a:tr>
              <a:tr h="397367">
                <a:tc>
                  <a:txBody>
                    <a:bodyPr/>
                    <a:lstStyle/>
                    <a:p>
                      <a:r>
                        <a:rPr lang="zh-TW" altLang="en-US" dirty="0"/>
                        <a:t>附屬機台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100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7963"/>
                  </a:ext>
                </a:extLst>
              </a:tr>
              <a:tr h="397367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機台簡易維修及故障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5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07331"/>
              </p:ext>
            </p:extLst>
          </p:nvPr>
        </p:nvGraphicFramePr>
        <p:xfrm>
          <a:off x="2657625" y="1137002"/>
          <a:ext cx="6876750" cy="404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6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12/02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12/03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Change cooler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12/04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12/05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Clean pump </a:t>
                      </a:r>
                      <a:r>
                        <a:rPr lang="en-US" altLang="zh-TW" sz="1800"/>
                        <a:t>exhust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12/06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歲修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12/09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復機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換</a:t>
                      </a:r>
                      <a:r>
                        <a:rPr lang="en-US" altLang="zh-TW" sz="1800" dirty="0"/>
                        <a:t>T3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F20</a:t>
                      </a:r>
                      <a:r>
                        <a:rPr lang="zh-TW" altLang="en-US" sz="1800" dirty="0"/>
                        <a:t> 氣管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12/10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12/11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12/12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值日生</a:t>
                      </a:r>
                      <a:endParaRPr lang="en-US" altLang="zh-TW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12/13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1">
            <a:extLst>
              <a:ext uri="{FF2B5EF4-FFF2-40B4-BE49-F238E27FC236}">
                <a16:creationId xmlns:a16="http://schemas.microsoft.com/office/drawing/2014/main" id="{5D0C906A-7985-C50D-FE76-C2256072D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8AC625-3094-4A6C-A2A0-75765870BF33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3315" name="群組 3">
            <a:extLst>
              <a:ext uri="{FF2B5EF4-FFF2-40B4-BE49-F238E27FC236}">
                <a16:creationId xmlns:a16="http://schemas.microsoft.com/office/drawing/2014/main" id="{B217AC72-40CF-B480-8570-53CD20DEA2BB}"/>
              </a:ext>
            </a:extLst>
          </p:cNvPr>
          <p:cNvGrpSpPr>
            <a:grpSpLocks/>
          </p:cNvGrpSpPr>
          <p:nvPr/>
        </p:nvGrpSpPr>
        <p:grpSpPr bwMode="auto">
          <a:xfrm>
            <a:off x="12746038" y="4498975"/>
            <a:ext cx="812800" cy="406400"/>
            <a:chOff x="4061964" y="361012"/>
            <a:chExt cx="812199" cy="406099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AF29D34-4DDF-8B1A-8CD9-7AD3839C2305}"/>
                </a:ext>
              </a:extLst>
            </p:cNvPr>
            <p:cNvSpPr/>
            <p:nvPr/>
          </p:nvSpPr>
          <p:spPr>
            <a:xfrm>
              <a:off x="4061964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670305"/>
                <a:satOff val="-13706"/>
                <a:lumOff val="5266"/>
                <a:alphaOff val="0"/>
              </a:schemeClr>
            </a:fillRef>
            <a:effectRef idx="0">
              <a:schemeClr val="accent4">
                <a:hueOff val="11670305"/>
                <a:satOff val="-13706"/>
                <a:lumOff val="52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矩形: 圓角 4">
              <a:extLst>
                <a:ext uri="{FF2B5EF4-FFF2-40B4-BE49-F238E27FC236}">
                  <a16:creationId xmlns:a16="http://schemas.microsoft.com/office/drawing/2014/main" id="{6E5243FA-C93F-C5C2-C031-DE215FE2ECA0}"/>
                </a:ext>
              </a:extLst>
            </p:cNvPr>
            <p:cNvSpPr txBox="1"/>
            <p:nvPr/>
          </p:nvSpPr>
          <p:spPr>
            <a:xfrm>
              <a:off x="4073068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EDIT</a:t>
              </a:r>
              <a:endParaRPr lang="zh-TW" altLang="en-US" sz="1900" dirty="0"/>
            </a:p>
          </p:txBody>
        </p:sp>
      </p:grpSp>
      <p:grpSp>
        <p:nvGrpSpPr>
          <p:cNvPr id="13316" name="群組 6">
            <a:extLst>
              <a:ext uri="{FF2B5EF4-FFF2-40B4-BE49-F238E27FC236}">
                <a16:creationId xmlns:a16="http://schemas.microsoft.com/office/drawing/2014/main" id="{090604AB-0A82-221E-C92A-C717E5AF5F75}"/>
              </a:ext>
            </a:extLst>
          </p:cNvPr>
          <p:cNvGrpSpPr>
            <a:grpSpLocks/>
          </p:cNvGrpSpPr>
          <p:nvPr/>
        </p:nvGrpSpPr>
        <p:grpSpPr bwMode="auto">
          <a:xfrm>
            <a:off x="13920788" y="4495800"/>
            <a:ext cx="812800" cy="406400"/>
            <a:chOff x="5077214" y="361012"/>
            <a:chExt cx="812199" cy="406099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158B9AC-3090-E3BB-AB50-0D9C029615FB}"/>
                </a:ext>
              </a:extLst>
            </p:cNvPr>
            <p:cNvSpPr/>
            <p:nvPr/>
          </p:nvSpPr>
          <p:spPr>
            <a:xfrm>
              <a:off x="5077214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4587881"/>
                <a:satOff val="-17133"/>
                <a:lumOff val="6583"/>
                <a:alphaOff val="0"/>
              </a:schemeClr>
            </a:fillRef>
            <a:effectRef idx="0">
              <a:schemeClr val="accent4">
                <a:hueOff val="14587881"/>
                <a:satOff val="-17133"/>
                <a:lumOff val="658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矩形: 圓角 4">
              <a:extLst>
                <a:ext uri="{FF2B5EF4-FFF2-40B4-BE49-F238E27FC236}">
                  <a16:creationId xmlns:a16="http://schemas.microsoft.com/office/drawing/2014/main" id="{C0596B74-78FA-9DB2-FC4D-4DF2D4EDCF1A}"/>
                </a:ext>
              </a:extLst>
            </p:cNvPr>
            <p:cNvSpPr txBox="1"/>
            <p:nvPr/>
          </p:nvSpPr>
          <p:spPr>
            <a:xfrm>
              <a:off x="5088318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MDFY</a:t>
              </a:r>
              <a:endParaRPr lang="zh-TW" altLang="en-US" sz="1900" dirty="0"/>
            </a:p>
          </p:txBody>
        </p:sp>
      </p:grpSp>
      <p:grpSp>
        <p:nvGrpSpPr>
          <p:cNvPr id="13317" name="群組 15">
            <a:extLst>
              <a:ext uri="{FF2B5EF4-FFF2-40B4-BE49-F238E27FC236}">
                <a16:creationId xmlns:a16="http://schemas.microsoft.com/office/drawing/2014/main" id="{04B411D0-F2E4-F1F8-EEE8-98D2AEC02BE5}"/>
              </a:ext>
            </a:extLst>
          </p:cNvPr>
          <p:cNvGrpSpPr>
            <a:grpSpLocks/>
          </p:cNvGrpSpPr>
          <p:nvPr/>
        </p:nvGrpSpPr>
        <p:grpSpPr bwMode="auto">
          <a:xfrm>
            <a:off x="15095538" y="4492625"/>
            <a:ext cx="812800" cy="406400"/>
            <a:chOff x="6092463" y="361012"/>
            <a:chExt cx="812199" cy="406099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BE34F0DA-0F26-F2FC-BDE0-6BF4A8119759}"/>
                </a:ext>
              </a:extLst>
            </p:cNvPr>
            <p:cNvSpPr/>
            <p:nvPr/>
          </p:nvSpPr>
          <p:spPr>
            <a:xfrm>
              <a:off x="6092463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7505458"/>
                <a:satOff val="-20559"/>
                <a:lumOff val="7899"/>
                <a:alphaOff val="0"/>
              </a:schemeClr>
            </a:fillRef>
            <a:effectRef idx="0">
              <a:schemeClr val="accent4">
                <a:hueOff val="17505458"/>
                <a:satOff val="-20559"/>
                <a:lumOff val="789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F371BFD2-1DFB-0F37-6BAF-2F2A749BE488}"/>
                </a:ext>
              </a:extLst>
            </p:cNvPr>
            <p:cNvSpPr txBox="1"/>
            <p:nvPr/>
          </p:nvSpPr>
          <p:spPr>
            <a:xfrm>
              <a:off x="6103567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STATUS</a:t>
              </a:r>
              <a:endParaRPr lang="zh-TW" altLang="en-US" sz="1900" dirty="0"/>
            </a:p>
          </p:txBody>
        </p:sp>
      </p:grpSp>
      <p:grpSp>
        <p:nvGrpSpPr>
          <p:cNvPr id="13318" name="群組 18">
            <a:extLst>
              <a:ext uri="{FF2B5EF4-FFF2-40B4-BE49-F238E27FC236}">
                <a16:creationId xmlns:a16="http://schemas.microsoft.com/office/drawing/2014/main" id="{A3603053-E4D7-6310-601A-1722503FA0AF}"/>
              </a:ext>
            </a:extLst>
          </p:cNvPr>
          <p:cNvGrpSpPr>
            <a:grpSpLocks/>
          </p:cNvGrpSpPr>
          <p:nvPr/>
        </p:nvGrpSpPr>
        <p:grpSpPr bwMode="auto">
          <a:xfrm>
            <a:off x="16270288" y="4495800"/>
            <a:ext cx="812800" cy="406400"/>
            <a:chOff x="7107713" y="361012"/>
            <a:chExt cx="812199" cy="406099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95D1D99E-EE5F-86FC-CFC2-CB32124EE46B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矩形: 圓角 4">
              <a:extLst>
                <a:ext uri="{FF2B5EF4-FFF2-40B4-BE49-F238E27FC236}">
                  <a16:creationId xmlns:a16="http://schemas.microsoft.com/office/drawing/2014/main" id="{24B14745-BDF7-D082-43DC-6720CB25ACAE}"/>
                </a:ext>
              </a:extLst>
            </p:cNvPr>
            <p:cNvSpPr txBox="1"/>
            <p:nvPr/>
          </p:nvSpPr>
          <p:spPr>
            <a:xfrm>
              <a:off x="7118817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TIME</a:t>
              </a:r>
              <a:endParaRPr lang="zh-TW" altLang="en-US" sz="1900" dirty="0"/>
            </a:p>
          </p:txBody>
        </p:sp>
      </p:grpSp>
      <p:grpSp>
        <p:nvGrpSpPr>
          <p:cNvPr id="13319" name="群組 21">
            <a:extLst>
              <a:ext uri="{FF2B5EF4-FFF2-40B4-BE49-F238E27FC236}">
                <a16:creationId xmlns:a16="http://schemas.microsoft.com/office/drawing/2014/main" id="{C98068B8-2B1E-191B-36A1-3ED061485357}"/>
              </a:ext>
            </a:extLst>
          </p:cNvPr>
          <p:cNvGrpSpPr>
            <a:grpSpLocks/>
          </p:cNvGrpSpPr>
          <p:nvPr/>
        </p:nvGrpSpPr>
        <p:grpSpPr bwMode="auto">
          <a:xfrm>
            <a:off x="2541588" y="4471988"/>
            <a:ext cx="812800" cy="406400"/>
            <a:chOff x="966" y="361012"/>
            <a:chExt cx="812199" cy="40609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A30848A3-217A-1F16-7057-55A1AB0AAC7C}"/>
                </a:ext>
              </a:extLst>
            </p:cNvPr>
            <p:cNvSpPr/>
            <p:nvPr/>
          </p:nvSpPr>
          <p:spPr>
            <a:xfrm>
              <a:off x="966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矩形: 圓角 4">
              <a:extLst>
                <a:ext uri="{FF2B5EF4-FFF2-40B4-BE49-F238E27FC236}">
                  <a16:creationId xmlns:a16="http://schemas.microsoft.com/office/drawing/2014/main" id="{A083ABE3-65E0-56C6-AA5D-41E8FFCD261D}"/>
                </a:ext>
              </a:extLst>
            </p:cNvPr>
            <p:cNvSpPr txBox="1"/>
            <p:nvPr/>
          </p:nvSpPr>
          <p:spPr>
            <a:xfrm>
              <a:off x="12070" y="372116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INIT</a:t>
              </a:r>
              <a:endParaRPr lang="zh-TW" altLang="en-US" sz="1900" dirty="0"/>
            </a:p>
          </p:txBody>
        </p:sp>
      </p:grpSp>
      <p:grpSp>
        <p:nvGrpSpPr>
          <p:cNvPr id="13320" name="群組 24">
            <a:extLst>
              <a:ext uri="{FF2B5EF4-FFF2-40B4-BE49-F238E27FC236}">
                <a16:creationId xmlns:a16="http://schemas.microsoft.com/office/drawing/2014/main" id="{87288125-3432-B9CB-4B1D-EC2BD56DCC20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4464050"/>
            <a:ext cx="811212" cy="406400"/>
            <a:chOff x="1016216" y="361012"/>
            <a:chExt cx="812199" cy="406099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5F26D4C2-CA21-B331-7C38-648F05DACCB1}"/>
                </a:ext>
              </a:extLst>
            </p:cNvPr>
            <p:cNvSpPr/>
            <p:nvPr/>
          </p:nvSpPr>
          <p:spPr>
            <a:xfrm>
              <a:off x="1016216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917576"/>
                <a:satOff val="-3427"/>
                <a:lumOff val="1317"/>
                <a:alphaOff val="0"/>
              </a:schemeClr>
            </a:fillRef>
            <a:effectRef idx="0">
              <a:schemeClr val="accent4">
                <a:hueOff val="2917576"/>
                <a:satOff val="-3427"/>
                <a:lumOff val="131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矩形: 圓角 4">
              <a:extLst>
                <a:ext uri="{FF2B5EF4-FFF2-40B4-BE49-F238E27FC236}">
                  <a16:creationId xmlns:a16="http://schemas.microsoft.com/office/drawing/2014/main" id="{C2249F86-5F0B-9D95-5B6D-A59BB340574B}"/>
                </a:ext>
              </a:extLst>
            </p:cNvPr>
            <p:cNvSpPr txBox="1"/>
            <p:nvPr/>
          </p:nvSpPr>
          <p:spPr>
            <a:xfrm>
              <a:off x="1027342" y="372117"/>
              <a:ext cx="789948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DIAG</a:t>
              </a:r>
              <a:endParaRPr lang="zh-TW" altLang="en-US" sz="1900" dirty="0"/>
            </a:p>
          </p:txBody>
        </p:sp>
      </p:grpSp>
      <p:grpSp>
        <p:nvGrpSpPr>
          <p:cNvPr id="13321" name="群組 27">
            <a:extLst>
              <a:ext uri="{FF2B5EF4-FFF2-40B4-BE49-F238E27FC236}">
                <a16:creationId xmlns:a16="http://schemas.microsoft.com/office/drawing/2014/main" id="{B547DBEA-CBA5-2E80-A8B0-61A361F3A082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4475163"/>
            <a:ext cx="812800" cy="406400"/>
            <a:chOff x="2031465" y="361012"/>
            <a:chExt cx="812199" cy="406099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49FC177-0357-6743-E422-BADDE7E00312}"/>
                </a:ext>
              </a:extLst>
            </p:cNvPr>
            <p:cNvSpPr/>
            <p:nvPr/>
          </p:nvSpPr>
          <p:spPr>
            <a:xfrm>
              <a:off x="2031465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835152"/>
                <a:satOff val="-6853"/>
                <a:lumOff val="2633"/>
                <a:alphaOff val="0"/>
              </a:schemeClr>
            </a:fillRef>
            <a:effectRef idx="0">
              <a:schemeClr val="accent4">
                <a:hueOff val="5835152"/>
                <a:satOff val="-6853"/>
                <a:lumOff val="26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矩形: 圓角 4">
              <a:extLst>
                <a:ext uri="{FF2B5EF4-FFF2-40B4-BE49-F238E27FC236}">
                  <a16:creationId xmlns:a16="http://schemas.microsoft.com/office/drawing/2014/main" id="{FE84C3C2-C964-5765-364D-DF454C9D029F}"/>
                </a:ext>
              </a:extLst>
            </p:cNvPr>
            <p:cNvSpPr txBox="1"/>
            <p:nvPr/>
          </p:nvSpPr>
          <p:spPr>
            <a:xfrm>
              <a:off x="2042570" y="372116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EVAL</a:t>
              </a:r>
              <a:endParaRPr lang="zh-TW" altLang="en-US" sz="1900" dirty="0"/>
            </a:p>
          </p:txBody>
        </p:sp>
      </p:grpSp>
      <p:grpSp>
        <p:nvGrpSpPr>
          <p:cNvPr id="13322" name="群組 30">
            <a:extLst>
              <a:ext uri="{FF2B5EF4-FFF2-40B4-BE49-F238E27FC236}">
                <a16:creationId xmlns:a16="http://schemas.microsoft.com/office/drawing/2014/main" id="{BDD1204B-CD18-3AA5-57B4-54B91284070A}"/>
              </a:ext>
            </a:extLst>
          </p:cNvPr>
          <p:cNvGrpSpPr>
            <a:grpSpLocks/>
          </p:cNvGrpSpPr>
          <p:nvPr/>
        </p:nvGrpSpPr>
        <p:grpSpPr bwMode="auto">
          <a:xfrm>
            <a:off x="6111876" y="4467225"/>
            <a:ext cx="811213" cy="406400"/>
            <a:chOff x="3046715" y="361012"/>
            <a:chExt cx="812199" cy="406099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A6EA10B-E280-77F7-179A-A9D9C6FAA01D}"/>
                </a:ext>
              </a:extLst>
            </p:cNvPr>
            <p:cNvSpPr/>
            <p:nvPr/>
          </p:nvSpPr>
          <p:spPr>
            <a:xfrm>
              <a:off x="3046715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752729"/>
                <a:satOff val="-10280"/>
                <a:lumOff val="3950"/>
                <a:alphaOff val="0"/>
              </a:schemeClr>
            </a:fillRef>
            <a:effectRef idx="0">
              <a:schemeClr val="accent4">
                <a:hueOff val="8752729"/>
                <a:satOff val="-10280"/>
                <a:lumOff val="395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矩形: 圓角 4">
              <a:extLst>
                <a:ext uri="{FF2B5EF4-FFF2-40B4-BE49-F238E27FC236}">
                  <a16:creationId xmlns:a16="http://schemas.microsoft.com/office/drawing/2014/main" id="{747FAFBD-78D8-5D70-CE3E-D6AA9766C35A}"/>
                </a:ext>
              </a:extLst>
            </p:cNvPr>
            <p:cNvSpPr txBox="1"/>
            <p:nvPr/>
          </p:nvSpPr>
          <p:spPr>
            <a:xfrm>
              <a:off x="3057842" y="372117"/>
              <a:ext cx="789946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RUN</a:t>
              </a:r>
              <a:endParaRPr lang="zh-TW" altLang="en-US" sz="1900" dirty="0"/>
            </a:p>
          </p:txBody>
        </p:sp>
      </p:grpSp>
      <p:grpSp>
        <p:nvGrpSpPr>
          <p:cNvPr id="13323" name="群組 50">
            <a:extLst>
              <a:ext uri="{FF2B5EF4-FFF2-40B4-BE49-F238E27FC236}">
                <a16:creationId xmlns:a16="http://schemas.microsoft.com/office/drawing/2014/main" id="{95D27A77-9BFF-AB65-F7FA-BCE5036BC885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62E3209-B111-FF6D-8710-595D14E54FDF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B5F34D1-FADA-8C52-5C12-A4E3EEB254FF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24" name="文字方塊 43">
            <a:extLst>
              <a:ext uri="{FF2B5EF4-FFF2-40B4-BE49-F238E27FC236}">
                <a16:creationId xmlns:a16="http://schemas.microsoft.com/office/drawing/2014/main" id="{A1C9719E-7672-101B-18EA-82E9276F0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4" y="4498975"/>
            <a:ext cx="1093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&lt;MORE&gt;</a:t>
            </a:r>
          </a:p>
        </p:txBody>
      </p:sp>
      <p:sp>
        <p:nvSpPr>
          <p:cNvPr id="13325" name="文字方塊 44">
            <a:hlinkClick r:id="rId2" action="ppaction://hlinksldjump"/>
            <a:extLst>
              <a:ext uri="{FF2B5EF4-FFF2-40B4-BE49-F238E27FC236}">
                <a16:creationId xmlns:a16="http://schemas.microsoft.com/office/drawing/2014/main" id="{72A5ABF8-302C-B6F7-AD79-0E1CC0DE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13326" name="文字方塊 45">
            <a:hlinkClick r:id="rId3" action="ppaction://hlinksldjump"/>
            <a:extLst>
              <a:ext uri="{FF2B5EF4-FFF2-40B4-BE49-F238E27FC236}">
                <a16:creationId xmlns:a16="http://schemas.microsoft.com/office/drawing/2014/main" id="{74B560B6-9C75-42A0-CCE2-3D71B1E3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13327" name="文字方塊 46">
            <a:hlinkClick r:id="" action="ppaction://noaction"/>
            <a:extLst>
              <a:ext uri="{FF2B5EF4-FFF2-40B4-BE49-F238E27FC236}">
                <a16:creationId xmlns:a16="http://schemas.microsoft.com/office/drawing/2014/main" id="{B3F869AF-FE1C-A700-6947-57516091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13328" name="文字方塊 47">
            <a:hlinkClick r:id="rId4" action="ppaction://hlinksldjump"/>
            <a:extLst>
              <a:ext uri="{FF2B5EF4-FFF2-40B4-BE49-F238E27FC236}">
                <a16:creationId xmlns:a16="http://schemas.microsoft.com/office/drawing/2014/main" id="{8EC348EB-BD08-0528-B42C-76B74CBA3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13329" name="文字方塊 48">
            <a:hlinkClick r:id="rId5" action="ppaction://hlinksldjump"/>
            <a:extLst>
              <a:ext uri="{FF2B5EF4-FFF2-40B4-BE49-F238E27FC236}">
                <a16:creationId xmlns:a16="http://schemas.microsoft.com/office/drawing/2014/main" id="{00E8BD41-13F0-4644-AD50-7DC2C13B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13330" name="文字方塊 51">
            <a:extLst>
              <a:ext uri="{FF2B5EF4-FFF2-40B4-BE49-F238E27FC236}">
                <a16:creationId xmlns:a16="http://schemas.microsoft.com/office/drawing/2014/main" id="{3C8E5003-DCE8-C2B7-2D56-8CA4A512A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T-BAWL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5BAC3FB-3EFC-8067-33A9-A13BDD991939}"/>
              </a:ext>
            </a:extLst>
          </p:cNvPr>
          <p:cNvGrpSpPr/>
          <p:nvPr/>
        </p:nvGrpSpPr>
        <p:grpSpPr>
          <a:xfrm>
            <a:off x="17514806" y="4479621"/>
            <a:ext cx="812199" cy="406099"/>
            <a:chOff x="7107713" y="361012"/>
            <a:chExt cx="812199" cy="406099"/>
          </a:xfrm>
          <a:solidFill>
            <a:schemeClr val="bg1">
              <a:lumMod val="65000"/>
            </a:schemeClr>
          </a:solidFill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E972EE-098D-FDFF-AE08-3E84CDCE899C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矩形: 圓角 4">
              <a:extLst>
                <a:ext uri="{FF2B5EF4-FFF2-40B4-BE49-F238E27FC236}">
                  <a16:creationId xmlns:a16="http://schemas.microsoft.com/office/drawing/2014/main" id="{3CA49561-E6AC-C13C-4D64-2C0C3C6043D3}"/>
                </a:ext>
              </a:extLst>
            </p:cNvPr>
            <p:cNvSpPr txBox="1"/>
            <p:nvPr/>
          </p:nvSpPr>
          <p:spPr>
            <a:xfrm>
              <a:off x="7119607" y="372906"/>
              <a:ext cx="788411" cy="3823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TEST</a:t>
              </a:r>
              <a:endParaRPr lang="zh-TW" altLang="en-US" sz="1900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CCF016E-A71F-EF4F-51CD-AAF176B94E4F}"/>
              </a:ext>
            </a:extLst>
          </p:cNvPr>
          <p:cNvGrpSpPr/>
          <p:nvPr/>
        </p:nvGrpSpPr>
        <p:grpSpPr>
          <a:xfrm>
            <a:off x="18692967" y="4498990"/>
            <a:ext cx="812199" cy="406099"/>
            <a:chOff x="7107713" y="361012"/>
            <a:chExt cx="812199" cy="406099"/>
          </a:xfrm>
          <a:solidFill>
            <a:schemeClr val="bg1">
              <a:lumMod val="65000"/>
            </a:schemeClr>
          </a:solidFill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4444D89-FD11-BAC2-DAA6-4BC4A535D96F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矩形: 圓角 4">
              <a:extLst>
                <a:ext uri="{FF2B5EF4-FFF2-40B4-BE49-F238E27FC236}">
                  <a16:creationId xmlns:a16="http://schemas.microsoft.com/office/drawing/2014/main" id="{659E7CB4-AA7B-A1BE-2A90-1C87604AEE55}"/>
                </a:ext>
              </a:extLst>
            </p:cNvPr>
            <p:cNvSpPr txBox="1"/>
            <p:nvPr/>
          </p:nvSpPr>
          <p:spPr>
            <a:xfrm>
              <a:off x="7119607" y="372906"/>
              <a:ext cx="788411" cy="3823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SYSG</a:t>
              </a:r>
              <a:endParaRPr lang="zh-TW" altLang="en-US" sz="1900" dirty="0"/>
            </a:p>
          </p:txBody>
        </p:sp>
      </p:grpSp>
    </p:spTree>
  </p:cSld>
  <p:clrMapOvr>
    <a:masterClrMapping/>
  </p:clrMapOvr>
  <p:transition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1">
            <a:extLst>
              <a:ext uri="{FF2B5EF4-FFF2-40B4-BE49-F238E27FC236}">
                <a16:creationId xmlns:a16="http://schemas.microsoft.com/office/drawing/2014/main" id="{17F71F6C-1824-F8A1-EF84-ECDB38EE4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3DF39-C69C-4B55-9031-146A9073273F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B976511-8E62-7648-7DCD-0A4F4DB5FFBD}"/>
              </a:ext>
            </a:extLst>
          </p:cNvPr>
          <p:cNvGrpSpPr/>
          <p:nvPr/>
        </p:nvGrpSpPr>
        <p:grpSpPr>
          <a:xfrm>
            <a:off x="12686424" y="4508943"/>
            <a:ext cx="812199" cy="406099"/>
            <a:chOff x="7107713" y="361012"/>
            <a:chExt cx="812199" cy="406099"/>
          </a:xfrm>
          <a:solidFill>
            <a:schemeClr val="bg1">
              <a:lumMod val="65000"/>
            </a:schemeClr>
          </a:solidFill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01329752-5A4E-0B2C-18B7-32A72D57B845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矩形: 圓角 4">
              <a:extLst>
                <a:ext uri="{FF2B5EF4-FFF2-40B4-BE49-F238E27FC236}">
                  <a16:creationId xmlns:a16="http://schemas.microsoft.com/office/drawing/2014/main" id="{3E1A349F-2DE2-DC31-14FE-CED826C6F846}"/>
                </a:ext>
              </a:extLst>
            </p:cNvPr>
            <p:cNvSpPr txBox="1"/>
            <p:nvPr/>
          </p:nvSpPr>
          <p:spPr>
            <a:xfrm>
              <a:off x="7119607" y="372906"/>
              <a:ext cx="788411" cy="3823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TEST</a:t>
              </a:r>
              <a:endParaRPr lang="zh-TW" altLang="en-US" sz="1900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BDB235D-D9B3-0C2E-DD08-9CB80B0CCA29}"/>
              </a:ext>
            </a:extLst>
          </p:cNvPr>
          <p:cNvGrpSpPr/>
          <p:nvPr/>
        </p:nvGrpSpPr>
        <p:grpSpPr>
          <a:xfrm>
            <a:off x="13864585" y="4516035"/>
            <a:ext cx="812199" cy="406099"/>
            <a:chOff x="7107713" y="361012"/>
            <a:chExt cx="812199" cy="406099"/>
          </a:xfrm>
          <a:solidFill>
            <a:schemeClr val="bg1">
              <a:lumMod val="65000"/>
            </a:schemeClr>
          </a:solidFill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4197DC7-8CC4-7EF9-BF25-A6E146B153D9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矩形: 圓角 4">
              <a:extLst>
                <a:ext uri="{FF2B5EF4-FFF2-40B4-BE49-F238E27FC236}">
                  <a16:creationId xmlns:a16="http://schemas.microsoft.com/office/drawing/2014/main" id="{0A660BBF-63E0-E0C9-D3A5-6860937E3BE7}"/>
                </a:ext>
              </a:extLst>
            </p:cNvPr>
            <p:cNvSpPr txBox="1"/>
            <p:nvPr/>
          </p:nvSpPr>
          <p:spPr>
            <a:xfrm>
              <a:off x="7119607" y="372906"/>
              <a:ext cx="788411" cy="3823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SYSG</a:t>
              </a:r>
              <a:endParaRPr lang="zh-TW" altLang="en-US" sz="1900" dirty="0"/>
            </a:p>
          </p:txBody>
        </p:sp>
      </p:grpSp>
      <p:grpSp>
        <p:nvGrpSpPr>
          <p:cNvPr id="14341" name="群組 21">
            <a:extLst>
              <a:ext uri="{FF2B5EF4-FFF2-40B4-BE49-F238E27FC236}">
                <a16:creationId xmlns:a16="http://schemas.microsoft.com/office/drawing/2014/main" id="{39E45639-E4AA-AE27-8D24-26345FD21C92}"/>
              </a:ext>
            </a:extLst>
          </p:cNvPr>
          <p:cNvGrpSpPr>
            <a:grpSpLocks/>
          </p:cNvGrpSpPr>
          <p:nvPr/>
        </p:nvGrpSpPr>
        <p:grpSpPr bwMode="auto">
          <a:xfrm>
            <a:off x="-1352550" y="4465638"/>
            <a:ext cx="811212" cy="406400"/>
            <a:chOff x="966" y="361012"/>
            <a:chExt cx="812199" cy="40609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0119153-A3FF-8035-A8E5-F75AA7C6BD1F}"/>
                </a:ext>
              </a:extLst>
            </p:cNvPr>
            <p:cNvSpPr/>
            <p:nvPr/>
          </p:nvSpPr>
          <p:spPr>
            <a:xfrm>
              <a:off x="966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矩形: 圓角 4">
              <a:extLst>
                <a:ext uri="{FF2B5EF4-FFF2-40B4-BE49-F238E27FC236}">
                  <a16:creationId xmlns:a16="http://schemas.microsoft.com/office/drawing/2014/main" id="{4292FD3E-2536-E8F1-301D-83749631E5BB}"/>
                </a:ext>
              </a:extLst>
            </p:cNvPr>
            <p:cNvSpPr txBox="1"/>
            <p:nvPr/>
          </p:nvSpPr>
          <p:spPr>
            <a:xfrm>
              <a:off x="12092" y="372116"/>
              <a:ext cx="789948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INIT</a:t>
              </a:r>
              <a:endParaRPr lang="zh-TW" altLang="en-US" sz="1900" dirty="0"/>
            </a:p>
          </p:txBody>
        </p:sp>
      </p:grpSp>
      <p:grpSp>
        <p:nvGrpSpPr>
          <p:cNvPr id="14342" name="群組 24">
            <a:extLst>
              <a:ext uri="{FF2B5EF4-FFF2-40B4-BE49-F238E27FC236}">
                <a16:creationId xmlns:a16="http://schemas.microsoft.com/office/drawing/2014/main" id="{77DEB12E-8088-7DDF-CCB2-1DE276248C55}"/>
              </a:ext>
            </a:extLst>
          </p:cNvPr>
          <p:cNvGrpSpPr>
            <a:grpSpLocks/>
          </p:cNvGrpSpPr>
          <p:nvPr/>
        </p:nvGrpSpPr>
        <p:grpSpPr bwMode="auto">
          <a:xfrm>
            <a:off x="-1352550" y="4459288"/>
            <a:ext cx="811212" cy="406400"/>
            <a:chOff x="1016216" y="361012"/>
            <a:chExt cx="812199" cy="406099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6F30B72E-134B-F34F-75B0-05F9A07C694E}"/>
                </a:ext>
              </a:extLst>
            </p:cNvPr>
            <p:cNvSpPr/>
            <p:nvPr/>
          </p:nvSpPr>
          <p:spPr>
            <a:xfrm>
              <a:off x="1016216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917576"/>
                <a:satOff val="-3427"/>
                <a:lumOff val="1317"/>
                <a:alphaOff val="0"/>
              </a:schemeClr>
            </a:fillRef>
            <a:effectRef idx="0">
              <a:schemeClr val="accent4">
                <a:hueOff val="2917576"/>
                <a:satOff val="-3427"/>
                <a:lumOff val="131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矩形: 圓角 4">
              <a:extLst>
                <a:ext uri="{FF2B5EF4-FFF2-40B4-BE49-F238E27FC236}">
                  <a16:creationId xmlns:a16="http://schemas.microsoft.com/office/drawing/2014/main" id="{85607A2C-EA6C-3BD6-C352-D4163F4CA0FC}"/>
                </a:ext>
              </a:extLst>
            </p:cNvPr>
            <p:cNvSpPr txBox="1"/>
            <p:nvPr/>
          </p:nvSpPr>
          <p:spPr>
            <a:xfrm>
              <a:off x="1027342" y="372116"/>
              <a:ext cx="789948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DIAG</a:t>
              </a:r>
              <a:endParaRPr lang="zh-TW" altLang="en-US" sz="1900" dirty="0"/>
            </a:p>
          </p:txBody>
        </p:sp>
      </p:grpSp>
      <p:grpSp>
        <p:nvGrpSpPr>
          <p:cNvPr id="14343" name="群組 27">
            <a:extLst>
              <a:ext uri="{FF2B5EF4-FFF2-40B4-BE49-F238E27FC236}">
                <a16:creationId xmlns:a16="http://schemas.microsoft.com/office/drawing/2014/main" id="{2CA283DC-07C4-C04F-BCA2-BA8205B609AB}"/>
              </a:ext>
            </a:extLst>
          </p:cNvPr>
          <p:cNvGrpSpPr>
            <a:grpSpLocks/>
          </p:cNvGrpSpPr>
          <p:nvPr/>
        </p:nvGrpSpPr>
        <p:grpSpPr bwMode="auto">
          <a:xfrm>
            <a:off x="-1352550" y="4452938"/>
            <a:ext cx="811212" cy="404812"/>
            <a:chOff x="2031465" y="361012"/>
            <a:chExt cx="812199" cy="406099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2B0A06D-ADA7-1CEF-A88A-5D0EEBA1F3CD}"/>
                </a:ext>
              </a:extLst>
            </p:cNvPr>
            <p:cNvSpPr/>
            <p:nvPr/>
          </p:nvSpPr>
          <p:spPr>
            <a:xfrm>
              <a:off x="2031465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835152"/>
                <a:satOff val="-6853"/>
                <a:lumOff val="2633"/>
                <a:alphaOff val="0"/>
              </a:schemeClr>
            </a:fillRef>
            <a:effectRef idx="0">
              <a:schemeClr val="accent4">
                <a:hueOff val="5835152"/>
                <a:satOff val="-6853"/>
                <a:lumOff val="26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矩形: 圓角 4">
              <a:extLst>
                <a:ext uri="{FF2B5EF4-FFF2-40B4-BE49-F238E27FC236}">
                  <a16:creationId xmlns:a16="http://schemas.microsoft.com/office/drawing/2014/main" id="{CCC0ABD1-C55C-EC48-FACC-ED45EB7492DC}"/>
                </a:ext>
              </a:extLst>
            </p:cNvPr>
            <p:cNvSpPr txBox="1"/>
            <p:nvPr/>
          </p:nvSpPr>
          <p:spPr>
            <a:xfrm>
              <a:off x="2042591" y="372159"/>
              <a:ext cx="789948" cy="383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EVAL</a:t>
              </a:r>
              <a:endParaRPr lang="zh-TW" altLang="en-US" sz="1900" dirty="0"/>
            </a:p>
          </p:txBody>
        </p:sp>
      </p:grpSp>
      <p:grpSp>
        <p:nvGrpSpPr>
          <p:cNvPr id="14344" name="群組 30">
            <a:extLst>
              <a:ext uri="{FF2B5EF4-FFF2-40B4-BE49-F238E27FC236}">
                <a16:creationId xmlns:a16="http://schemas.microsoft.com/office/drawing/2014/main" id="{7171B463-4100-7473-2800-9DC066055189}"/>
              </a:ext>
            </a:extLst>
          </p:cNvPr>
          <p:cNvGrpSpPr>
            <a:grpSpLocks/>
          </p:cNvGrpSpPr>
          <p:nvPr/>
        </p:nvGrpSpPr>
        <p:grpSpPr bwMode="auto">
          <a:xfrm>
            <a:off x="-1363663" y="4479925"/>
            <a:ext cx="812800" cy="406400"/>
            <a:chOff x="3046715" y="361012"/>
            <a:chExt cx="812199" cy="406099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6A37B5C-4F14-B86F-7C24-3A91A5994C8D}"/>
                </a:ext>
              </a:extLst>
            </p:cNvPr>
            <p:cNvSpPr/>
            <p:nvPr/>
          </p:nvSpPr>
          <p:spPr>
            <a:xfrm>
              <a:off x="3046715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752729"/>
                <a:satOff val="-10280"/>
                <a:lumOff val="3950"/>
                <a:alphaOff val="0"/>
              </a:schemeClr>
            </a:fillRef>
            <a:effectRef idx="0">
              <a:schemeClr val="accent4">
                <a:hueOff val="8752729"/>
                <a:satOff val="-10280"/>
                <a:lumOff val="395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矩形: 圓角 4">
              <a:extLst>
                <a:ext uri="{FF2B5EF4-FFF2-40B4-BE49-F238E27FC236}">
                  <a16:creationId xmlns:a16="http://schemas.microsoft.com/office/drawing/2014/main" id="{B954DFEC-1FF3-3FAF-CEA4-9FB16A4A046F}"/>
                </a:ext>
              </a:extLst>
            </p:cNvPr>
            <p:cNvSpPr txBox="1"/>
            <p:nvPr/>
          </p:nvSpPr>
          <p:spPr>
            <a:xfrm>
              <a:off x="3057820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RUN</a:t>
              </a:r>
              <a:endParaRPr lang="zh-TW" altLang="en-US" sz="1900" dirty="0"/>
            </a:p>
          </p:txBody>
        </p:sp>
      </p:grpSp>
      <p:grpSp>
        <p:nvGrpSpPr>
          <p:cNvPr id="14345" name="群組 50">
            <a:extLst>
              <a:ext uri="{FF2B5EF4-FFF2-40B4-BE49-F238E27FC236}">
                <a16:creationId xmlns:a16="http://schemas.microsoft.com/office/drawing/2014/main" id="{B60598AB-12B2-C534-D4CA-B35D6D10BA2A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7256361-6DF9-54A0-2E55-A0C203FAF435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98AE8A1-ECB0-F19F-DB03-6111775DA6BC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46" name="文字方塊 43">
            <a:extLst>
              <a:ext uri="{FF2B5EF4-FFF2-40B4-BE49-F238E27FC236}">
                <a16:creationId xmlns:a16="http://schemas.microsoft.com/office/drawing/2014/main" id="{B852AAB6-9049-E3BD-6E21-1966FB34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4" y="4498975"/>
            <a:ext cx="1093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&lt;MORE&gt;</a:t>
            </a:r>
          </a:p>
        </p:txBody>
      </p:sp>
      <p:sp>
        <p:nvSpPr>
          <p:cNvPr id="14347" name="文字方塊 44">
            <a:hlinkClick r:id="" action="ppaction://noaction"/>
            <a:extLst>
              <a:ext uri="{FF2B5EF4-FFF2-40B4-BE49-F238E27FC236}">
                <a16:creationId xmlns:a16="http://schemas.microsoft.com/office/drawing/2014/main" id="{F95C890A-0AA7-3FE0-B430-6E7D3842F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14348" name="文字方塊 45">
            <a:hlinkClick r:id="" action="ppaction://noaction"/>
            <a:extLst>
              <a:ext uri="{FF2B5EF4-FFF2-40B4-BE49-F238E27FC236}">
                <a16:creationId xmlns:a16="http://schemas.microsoft.com/office/drawing/2014/main" id="{9BA2FBAB-0A75-3570-D4D4-D5CF3479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14349" name="文字方塊 46">
            <a:hlinkClick r:id="" action="ppaction://noaction"/>
            <a:extLst>
              <a:ext uri="{FF2B5EF4-FFF2-40B4-BE49-F238E27FC236}">
                <a16:creationId xmlns:a16="http://schemas.microsoft.com/office/drawing/2014/main" id="{31A166A4-23FA-A146-7498-58FAF4D18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14350" name="文字方塊 47">
            <a:hlinkClick r:id="" action="ppaction://noaction"/>
            <a:extLst>
              <a:ext uri="{FF2B5EF4-FFF2-40B4-BE49-F238E27FC236}">
                <a16:creationId xmlns:a16="http://schemas.microsoft.com/office/drawing/2014/main" id="{FBFDCB35-5351-01EF-91C0-5D204FC3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14351" name="文字方塊 48">
            <a:hlinkClick r:id="rId2" action="ppaction://hlinksldjump"/>
            <a:extLst>
              <a:ext uri="{FF2B5EF4-FFF2-40B4-BE49-F238E27FC236}">
                <a16:creationId xmlns:a16="http://schemas.microsoft.com/office/drawing/2014/main" id="{C43C9E29-298D-6651-D1BE-FD8765AD8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14352" name="文字方塊 36">
            <a:extLst>
              <a:ext uri="{FF2B5EF4-FFF2-40B4-BE49-F238E27FC236}">
                <a16:creationId xmlns:a16="http://schemas.microsoft.com/office/drawing/2014/main" id="{0993ACC5-57BD-248A-6B66-422181D79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T-BAWL</a:t>
            </a:r>
          </a:p>
        </p:txBody>
      </p:sp>
      <p:grpSp>
        <p:nvGrpSpPr>
          <p:cNvPr id="14353" name="群組 38">
            <a:extLst>
              <a:ext uri="{FF2B5EF4-FFF2-40B4-BE49-F238E27FC236}">
                <a16:creationId xmlns:a16="http://schemas.microsoft.com/office/drawing/2014/main" id="{5EF232D8-9ADC-F455-584E-CF19BF4EF189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4473575"/>
            <a:ext cx="812800" cy="406400"/>
            <a:chOff x="4061964" y="361012"/>
            <a:chExt cx="812199" cy="406099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0DA29997-55F6-0DDB-E7E1-1125AADC3678}"/>
                </a:ext>
              </a:extLst>
            </p:cNvPr>
            <p:cNvSpPr/>
            <p:nvPr/>
          </p:nvSpPr>
          <p:spPr>
            <a:xfrm>
              <a:off x="4061964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670305"/>
                <a:satOff val="-13706"/>
                <a:lumOff val="5266"/>
                <a:alphaOff val="0"/>
              </a:schemeClr>
            </a:fillRef>
            <a:effectRef idx="0">
              <a:schemeClr val="accent4">
                <a:hueOff val="11670305"/>
                <a:satOff val="-13706"/>
                <a:lumOff val="52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矩形: 圓角 4">
              <a:extLst>
                <a:ext uri="{FF2B5EF4-FFF2-40B4-BE49-F238E27FC236}">
                  <a16:creationId xmlns:a16="http://schemas.microsoft.com/office/drawing/2014/main" id="{C3BD61EA-0FD7-5527-1A45-076B1575E4B2}"/>
                </a:ext>
              </a:extLst>
            </p:cNvPr>
            <p:cNvSpPr txBox="1"/>
            <p:nvPr/>
          </p:nvSpPr>
          <p:spPr>
            <a:xfrm>
              <a:off x="4073068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EDIT</a:t>
              </a:r>
              <a:endParaRPr lang="zh-TW" altLang="en-US" sz="1900" dirty="0"/>
            </a:p>
          </p:txBody>
        </p:sp>
      </p:grpSp>
      <p:grpSp>
        <p:nvGrpSpPr>
          <p:cNvPr id="14354" name="群組 41">
            <a:extLst>
              <a:ext uri="{FF2B5EF4-FFF2-40B4-BE49-F238E27FC236}">
                <a16:creationId xmlns:a16="http://schemas.microsoft.com/office/drawing/2014/main" id="{CC289577-0A1D-2C41-BFAE-83138CF8F94C}"/>
              </a:ext>
            </a:extLst>
          </p:cNvPr>
          <p:cNvGrpSpPr>
            <a:grpSpLocks/>
          </p:cNvGrpSpPr>
          <p:nvPr/>
        </p:nvGrpSpPr>
        <p:grpSpPr bwMode="auto">
          <a:xfrm>
            <a:off x="3751263" y="4470400"/>
            <a:ext cx="812800" cy="406400"/>
            <a:chOff x="5077214" y="361012"/>
            <a:chExt cx="812199" cy="406099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6618274C-3E67-19CD-62F2-B77889804C96}"/>
                </a:ext>
              </a:extLst>
            </p:cNvPr>
            <p:cNvSpPr/>
            <p:nvPr/>
          </p:nvSpPr>
          <p:spPr>
            <a:xfrm>
              <a:off x="5077214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4587881"/>
                <a:satOff val="-17133"/>
                <a:lumOff val="6583"/>
                <a:alphaOff val="0"/>
              </a:schemeClr>
            </a:fillRef>
            <a:effectRef idx="0">
              <a:schemeClr val="accent4">
                <a:hueOff val="14587881"/>
                <a:satOff val="-17133"/>
                <a:lumOff val="658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矩形: 圓角 4">
              <a:extLst>
                <a:ext uri="{FF2B5EF4-FFF2-40B4-BE49-F238E27FC236}">
                  <a16:creationId xmlns:a16="http://schemas.microsoft.com/office/drawing/2014/main" id="{E084C5C1-52E9-B8CA-C117-D0460A5D0D86}"/>
                </a:ext>
              </a:extLst>
            </p:cNvPr>
            <p:cNvSpPr txBox="1"/>
            <p:nvPr/>
          </p:nvSpPr>
          <p:spPr>
            <a:xfrm>
              <a:off x="5088318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MDFY</a:t>
              </a:r>
              <a:endParaRPr lang="zh-TW" altLang="en-US" sz="1900" dirty="0"/>
            </a:p>
          </p:txBody>
        </p:sp>
      </p:grpSp>
      <p:grpSp>
        <p:nvGrpSpPr>
          <p:cNvPr id="14355" name="群組 52">
            <a:extLst>
              <a:ext uri="{FF2B5EF4-FFF2-40B4-BE49-F238E27FC236}">
                <a16:creationId xmlns:a16="http://schemas.microsoft.com/office/drawing/2014/main" id="{6101699E-2D99-0D4E-0A54-D1BB5A143ABC}"/>
              </a:ext>
            </a:extLst>
          </p:cNvPr>
          <p:cNvGrpSpPr>
            <a:grpSpLocks/>
          </p:cNvGrpSpPr>
          <p:nvPr/>
        </p:nvGrpSpPr>
        <p:grpSpPr bwMode="auto">
          <a:xfrm>
            <a:off x="4926013" y="4467225"/>
            <a:ext cx="812800" cy="406400"/>
            <a:chOff x="6092463" y="361012"/>
            <a:chExt cx="812199" cy="406099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C5E05694-024B-8818-C036-E368A8504078}"/>
                </a:ext>
              </a:extLst>
            </p:cNvPr>
            <p:cNvSpPr/>
            <p:nvPr/>
          </p:nvSpPr>
          <p:spPr>
            <a:xfrm>
              <a:off x="6092463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7505458"/>
                <a:satOff val="-20559"/>
                <a:lumOff val="7899"/>
                <a:alphaOff val="0"/>
              </a:schemeClr>
            </a:fillRef>
            <a:effectRef idx="0">
              <a:schemeClr val="accent4">
                <a:hueOff val="17505458"/>
                <a:satOff val="-20559"/>
                <a:lumOff val="789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矩形: 圓角 4">
              <a:extLst>
                <a:ext uri="{FF2B5EF4-FFF2-40B4-BE49-F238E27FC236}">
                  <a16:creationId xmlns:a16="http://schemas.microsoft.com/office/drawing/2014/main" id="{92418B8B-5891-DCDF-BA0D-7011B4B455E6}"/>
                </a:ext>
              </a:extLst>
            </p:cNvPr>
            <p:cNvSpPr txBox="1"/>
            <p:nvPr/>
          </p:nvSpPr>
          <p:spPr>
            <a:xfrm>
              <a:off x="6103567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STATUS</a:t>
              </a:r>
              <a:endParaRPr lang="zh-TW" altLang="en-US" sz="1900" dirty="0"/>
            </a:p>
          </p:txBody>
        </p:sp>
      </p:grpSp>
      <p:grpSp>
        <p:nvGrpSpPr>
          <p:cNvPr id="14356" name="群組 55">
            <a:extLst>
              <a:ext uri="{FF2B5EF4-FFF2-40B4-BE49-F238E27FC236}">
                <a16:creationId xmlns:a16="http://schemas.microsoft.com/office/drawing/2014/main" id="{2FDF37FC-DE33-201E-60DE-BD77FE16D5C4}"/>
              </a:ext>
            </a:extLst>
          </p:cNvPr>
          <p:cNvGrpSpPr>
            <a:grpSpLocks/>
          </p:cNvGrpSpPr>
          <p:nvPr/>
        </p:nvGrpSpPr>
        <p:grpSpPr bwMode="auto">
          <a:xfrm>
            <a:off x="6100763" y="4470400"/>
            <a:ext cx="812800" cy="406400"/>
            <a:chOff x="7107713" y="361012"/>
            <a:chExt cx="812199" cy="406099"/>
          </a:xfrm>
        </p:grpSpPr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E6234D52-0669-3A2A-0CA3-B6E9ADED16E9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矩形: 圓角 4">
              <a:extLst>
                <a:ext uri="{FF2B5EF4-FFF2-40B4-BE49-F238E27FC236}">
                  <a16:creationId xmlns:a16="http://schemas.microsoft.com/office/drawing/2014/main" id="{0C4C0BDC-5918-927C-7B7F-87BB5D585212}"/>
                </a:ext>
              </a:extLst>
            </p:cNvPr>
            <p:cNvSpPr txBox="1"/>
            <p:nvPr/>
          </p:nvSpPr>
          <p:spPr>
            <a:xfrm>
              <a:off x="7118817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TIME</a:t>
              </a:r>
              <a:endParaRPr lang="zh-TW" altLang="en-US" sz="1900" dirty="0"/>
            </a:p>
          </p:txBody>
        </p:sp>
      </p:grpSp>
    </p:spTree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1">
            <a:extLst>
              <a:ext uri="{FF2B5EF4-FFF2-40B4-BE49-F238E27FC236}">
                <a16:creationId xmlns:a16="http://schemas.microsoft.com/office/drawing/2014/main" id="{44F2B569-D971-3F89-A366-D820B7207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165E51-3643-4E9D-BEC9-A0F9E4381958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C68009B-F7BE-932E-D726-BB68DEDBBE79}"/>
              </a:ext>
            </a:extLst>
          </p:cNvPr>
          <p:cNvGrpSpPr/>
          <p:nvPr/>
        </p:nvGrpSpPr>
        <p:grpSpPr>
          <a:xfrm>
            <a:off x="2564454" y="4507026"/>
            <a:ext cx="812199" cy="406099"/>
            <a:chOff x="7107713" y="361012"/>
            <a:chExt cx="812199" cy="406099"/>
          </a:xfrm>
          <a:solidFill>
            <a:schemeClr val="bg1">
              <a:lumMod val="65000"/>
            </a:schemeClr>
          </a:solidFill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0BBF3FA-6E8D-F2D4-14C7-D8A63F17CEEC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矩形: 圓角 4">
              <a:extLst>
                <a:ext uri="{FF2B5EF4-FFF2-40B4-BE49-F238E27FC236}">
                  <a16:creationId xmlns:a16="http://schemas.microsoft.com/office/drawing/2014/main" id="{9FAE2519-9D22-5A37-664C-3427F958A2DE}"/>
                </a:ext>
              </a:extLst>
            </p:cNvPr>
            <p:cNvSpPr txBox="1"/>
            <p:nvPr/>
          </p:nvSpPr>
          <p:spPr>
            <a:xfrm>
              <a:off x="7119607" y="372906"/>
              <a:ext cx="788411" cy="3823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TEST</a:t>
              </a:r>
              <a:endParaRPr lang="zh-TW" altLang="en-US" sz="1900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147651C-7284-0422-ED75-90BAF0CF514B}"/>
              </a:ext>
            </a:extLst>
          </p:cNvPr>
          <p:cNvGrpSpPr/>
          <p:nvPr/>
        </p:nvGrpSpPr>
        <p:grpSpPr>
          <a:xfrm>
            <a:off x="3742615" y="4517898"/>
            <a:ext cx="812199" cy="406099"/>
            <a:chOff x="7107713" y="361012"/>
            <a:chExt cx="812199" cy="406099"/>
          </a:xfrm>
          <a:solidFill>
            <a:schemeClr val="bg1">
              <a:lumMod val="65000"/>
            </a:schemeClr>
          </a:solidFill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BD2481B-02EC-FC76-22D2-C15930A4FDDC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矩形: 圓角 4">
              <a:extLst>
                <a:ext uri="{FF2B5EF4-FFF2-40B4-BE49-F238E27FC236}">
                  <a16:creationId xmlns:a16="http://schemas.microsoft.com/office/drawing/2014/main" id="{456F0745-7570-6B92-D28A-59BC3807C6BC}"/>
                </a:ext>
              </a:extLst>
            </p:cNvPr>
            <p:cNvSpPr txBox="1"/>
            <p:nvPr/>
          </p:nvSpPr>
          <p:spPr>
            <a:xfrm>
              <a:off x="7119607" y="372906"/>
              <a:ext cx="788411" cy="3823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SYSG</a:t>
              </a:r>
              <a:endParaRPr lang="zh-TW" altLang="en-US" sz="1900" dirty="0"/>
            </a:p>
          </p:txBody>
        </p:sp>
      </p:grpSp>
      <p:grpSp>
        <p:nvGrpSpPr>
          <p:cNvPr id="15365" name="群組 3">
            <a:extLst>
              <a:ext uri="{FF2B5EF4-FFF2-40B4-BE49-F238E27FC236}">
                <a16:creationId xmlns:a16="http://schemas.microsoft.com/office/drawing/2014/main" id="{9074D48A-25D2-89C1-8A70-907D64AFF54F}"/>
              </a:ext>
            </a:extLst>
          </p:cNvPr>
          <p:cNvGrpSpPr>
            <a:grpSpLocks/>
          </p:cNvGrpSpPr>
          <p:nvPr/>
        </p:nvGrpSpPr>
        <p:grpSpPr bwMode="auto">
          <a:xfrm>
            <a:off x="-1363663" y="4484688"/>
            <a:ext cx="812800" cy="406400"/>
            <a:chOff x="4061964" y="361012"/>
            <a:chExt cx="812199" cy="406099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A468616F-E686-2BDC-0E7E-746A13901BFD}"/>
                </a:ext>
              </a:extLst>
            </p:cNvPr>
            <p:cNvSpPr/>
            <p:nvPr/>
          </p:nvSpPr>
          <p:spPr>
            <a:xfrm>
              <a:off x="4061964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670305"/>
                <a:satOff val="-13706"/>
                <a:lumOff val="5266"/>
                <a:alphaOff val="0"/>
              </a:schemeClr>
            </a:fillRef>
            <a:effectRef idx="0">
              <a:schemeClr val="accent4">
                <a:hueOff val="11670305"/>
                <a:satOff val="-13706"/>
                <a:lumOff val="52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矩形: 圓角 4">
              <a:extLst>
                <a:ext uri="{FF2B5EF4-FFF2-40B4-BE49-F238E27FC236}">
                  <a16:creationId xmlns:a16="http://schemas.microsoft.com/office/drawing/2014/main" id="{7A2A084F-CB5A-8FCD-6A92-B2C91AF58E0C}"/>
                </a:ext>
              </a:extLst>
            </p:cNvPr>
            <p:cNvSpPr txBox="1"/>
            <p:nvPr/>
          </p:nvSpPr>
          <p:spPr>
            <a:xfrm>
              <a:off x="4073069" y="372116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EDIT</a:t>
              </a:r>
              <a:endParaRPr lang="zh-TW" altLang="en-US" sz="1900" dirty="0"/>
            </a:p>
          </p:txBody>
        </p:sp>
      </p:grpSp>
      <p:grpSp>
        <p:nvGrpSpPr>
          <p:cNvPr id="15366" name="群組 6">
            <a:extLst>
              <a:ext uri="{FF2B5EF4-FFF2-40B4-BE49-F238E27FC236}">
                <a16:creationId xmlns:a16="http://schemas.microsoft.com/office/drawing/2014/main" id="{D32D3A85-C712-42F0-1491-03B0913B3E2C}"/>
              </a:ext>
            </a:extLst>
          </p:cNvPr>
          <p:cNvGrpSpPr>
            <a:grpSpLocks/>
          </p:cNvGrpSpPr>
          <p:nvPr/>
        </p:nvGrpSpPr>
        <p:grpSpPr bwMode="auto">
          <a:xfrm>
            <a:off x="-1352550" y="4500563"/>
            <a:ext cx="811212" cy="404812"/>
            <a:chOff x="5077214" y="361012"/>
            <a:chExt cx="812199" cy="406099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DF0AADD-442C-6471-C046-F30DD3FE6953}"/>
                </a:ext>
              </a:extLst>
            </p:cNvPr>
            <p:cNvSpPr/>
            <p:nvPr/>
          </p:nvSpPr>
          <p:spPr>
            <a:xfrm>
              <a:off x="5077214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4587881"/>
                <a:satOff val="-17133"/>
                <a:lumOff val="6583"/>
                <a:alphaOff val="0"/>
              </a:schemeClr>
            </a:fillRef>
            <a:effectRef idx="0">
              <a:schemeClr val="accent4">
                <a:hueOff val="14587881"/>
                <a:satOff val="-17133"/>
                <a:lumOff val="658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矩形: 圓角 4">
              <a:extLst>
                <a:ext uri="{FF2B5EF4-FFF2-40B4-BE49-F238E27FC236}">
                  <a16:creationId xmlns:a16="http://schemas.microsoft.com/office/drawing/2014/main" id="{3150F961-71ED-0955-223A-92B8A565F08F}"/>
                </a:ext>
              </a:extLst>
            </p:cNvPr>
            <p:cNvSpPr txBox="1"/>
            <p:nvPr/>
          </p:nvSpPr>
          <p:spPr>
            <a:xfrm>
              <a:off x="5088340" y="372159"/>
              <a:ext cx="789948" cy="383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MDFY</a:t>
              </a:r>
              <a:endParaRPr lang="zh-TW" altLang="en-US" sz="1900" dirty="0"/>
            </a:p>
          </p:txBody>
        </p:sp>
      </p:grpSp>
      <p:grpSp>
        <p:nvGrpSpPr>
          <p:cNvPr id="15367" name="群組 15">
            <a:extLst>
              <a:ext uri="{FF2B5EF4-FFF2-40B4-BE49-F238E27FC236}">
                <a16:creationId xmlns:a16="http://schemas.microsoft.com/office/drawing/2014/main" id="{A23EE381-95F9-2129-A65D-90E4D4E05411}"/>
              </a:ext>
            </a:extLst>
          </p:cNvPr>
          <p:cNvGrpSpPr>
            <a:grpSpLocks/>
          </p:cNvGrpSpPr>
          <p:nvPr/>
        </p:nvGrpSpPr>
        <p:grpSpPr bwMode="auto">
          <a:xfrm>
            <a:off x="-1352550" y="4503738"/>
            <a:ext cx="811212" cy="406400"/>
            <a:chOff x="6092463" y="361012"/>
            <a:chExt cx="812199" cy="406099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900D3A82-9ABB-5E19-9119-28FD0251325F}"/>
                </a:ext>
              </a:extLst>
            </p:cNvPr>
            <p:cNvSpPr/>
            <p:nvPr/>
          </p:nvSpPr>
          <p:spPr>
            <a:xfrm>
              <a:off x="6092463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7505458"/>
                <a:satOff val="-20559"/>
                <a:lumOff val="7899"/>
                <a:alphaOff val="0"/>
              </a:schemeClr>
            </a:fillRef>
            <a:effectRef idx="0">
              <a:schemeClr val="accent4">
                <a:hueOff val="17505458"/>
                <a:satOff val="-20559"/>
                <a:lumOff val="789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A71CE46B-80C6-34A5-D8BF-7BA761246C96}"/>
                </a:ext>
              </a:extLst>
            </p:cNvPr>
            <p:cNvSpPr txBox="1"/>
            <p:nvPr/>
          </p:nvSpPr>
          <p:spPr>
            <a:xfrm>
              <a:off x="6103589" y="372116"/>
              <a:ext cx="789948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STATUS</a:t>
              </a:r>
              <a:endParaRPr lang="zh-TW" altLang="en-US" sz="1900" dirty="0"/>
            </a:p>
          </p:txBody>
        </p:sp>
      </p:grpSp>
      <p:grpSp>
        <p:nvGrpSpPr>
          <p:cNvPr id="15368" name="群組 18">
            <a:extLst>
              <a:ext uri="{FF2B5EF4-FFF2-40B4-BE49-F238E27FC236}">
                <a16:creationId xmlns:a16="http://schemas.microsoft.com/office/drawing/2014/main" id="{C96174C0-0F4F-4E07-485A-A9B26234FE24}"/>
              </a:ext>
            </a:extLst>
          </p:cNvPr>
          <p:cNvGrpSpPr>
            <a:grpSpLocks/>
          </p:cNvGrpSpPr>
          <p:nvPr/>
        </p:nvGrpSpPr>
        <p:grpSpPr bwMode="auto">
          <a:xfrm>
            <a:off x="-1352550" y="4495800"/>
            <a:ext cx="811212" cy="406400"/>
            <a:chOff x="7107713" y="361012"/>
            <a:chExt cx="812199" cy="406099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98B65DF-EADD-34B8-AC4E-EE89A52551EF}"/>
                </a:ext>
              </a:extLst>
            </p:cNvPr>
            <p:cNvSpPr/>
            <p:nvPr/>
          </p:nvSpPr>
          <p:spPr>
            <a:xfrm>
              <a:off x="7107713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0423033"/>
                <a:satOff val="-23986"/>
                <a:lumOff val="9216"/>
                <a:alphaOff val="0"/>
              </a:schemeClr>
            </a:fillRef>
            <a:effectRef idx="0">
              <a:schemeClr val="accent4">
                <a:hueOff val="20423033"/>
                <a:satOff val="-23986"/>
                <a:lumOff val="92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矩形: 圓角 4">
              <a:extLst>
                <a:ext uri="{FF2B5EF4-FFF2-40B4-BE49-F238E27FC236}">
                  <a16:creationId xmlns:a16="http://schemas.microsoft.com/office/drawing/2014/main" id="{13D36733-0CB5-07FA-0B4C-D8E4BEF0B02B}"/>
                </a:ext>
              </a:extLst>
            </p:cNvPr>
            <p:cNvSpPr txBox="1"/>
            <p:nvPr/>
          </p:nvSpPr>
          <p:spPr>
            <a:xfrm>
              <a:off x="7118839" y="372117"/>
              <a:ext cx="789948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TIME</a:t>
              </a:r>
              <a:endParaRPr lang="zh-TW" altLang="en-US" sz="1900" dirty="0"/>
            </a:p>
          </p:txBody>
        </p:sp>
      </p:grpSp>
      <p:grpSp>
        <p:nvGrpSpPr>
          <p:cNvPr id="15369" name="群組 50">
            <a:extLst>
              <a:ext uri="{FF2B5EF4-FFF2-40B4-BE49-F238E27FC236}">
                <a16:creationId xmlns:a16="http://schemas.microsoft.com/office/drawing/2014/main" id="{E3E0F2A8-EE82-E488-A031-4026A0D288E7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D985F0-4C1C-971C-9969-EAA221F7E273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746F8EC-571E-26CA-1ABF-C46BB67E195C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70" name="文字方塊 43">
            <a:extLst>
              <a:ext uri="{FF2B5EF4-FFF2-40B4-BE49-F238E27FC236}">
                <a16:creationId xmlns:a16="http://schemas.microsoft.com/office/drawing/2014/main" id="{7A29E6B2-9C67-BB08-018E-B8145DAE5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4" y="4498975"/>
            <a:ext cx="1093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&lt;MORE&gt;</a:t>
            </a:r>
          </a:p>
        </p:txBody>
      </p:sp>
      <p:sp>
        <p:nvSpPr>
          <p:cNvPr id="15371" name="文字方塊 44">
            <a:hlinkClick r:id="rId2" action="ppaction://hlinksldjump"/>
            <a:extLst>
              <a:ext uri="{FF2B5EF4-FFF2-40B4-BE49-F238E27FC236}">
                <a16:creationId xmlns:a16="http://schemas.microsoft.com/office/drawing/2014/main" id="{84A4E0B9-3A2C-3508-3640-CA9C30CFE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15372" name="文字方塊 45">
            <a:hlinkClick r:id="rId3" action="ppaction://hlinksldjump"/>
            <a:extLst>
              <a:ext uri="{FF2B5EF4-FFF2-40B4-BE49-F238E27FC236}">
                <a16:creationId xmlns:a16="http://schemas.microsoft.com/office/drawing/2014/main" id="{DA32FE51-2FDA-C9EB-C6C0-5298AD6E5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15373" name="文字方塊 46">
            <a:extLst>
              <a:ext uri="{FF2B5EF4-FFF2-40B4-BE49-F238E27FC236}">
                <a16:creationId xmlns:a16="http://schemas.microsoft.com/office/drawing/2014/main" id="{753468C6-C87B-3951-06CC-F8519EB6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15374" name="文字方塊 47">
            <a:extLst>
              <a:ext uri="{FF2B5EF4-FFF2-40B4-BE49-F238E27FC236}">
                <a16:creationId xmlns:a16="http://schemas.microsoft.com/office/drawing/2014/main" id="{E284AF42-1F36-01E9-C6CB-974B1E8AC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15375" name="文字方塊 48">
            <a:hlinkClick r:id="rId4" action="ppaction://hlinksldjump"/>
            <a:extLst>
              <a:ext uri="{FF2B5EF4-FFF2-40B4-BE49-F238E27FC236}">
                <a16:creationId xmlns:a16="http://schemas.microsoft.com/office/drawing/2014/main" id="{079390E5-5E48-488B-0D4C-38F52F721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grpSp>
        <p:nvGrpSpPr>
          <p:cNvPr id="15376" name="群組 35">
            <a:extLst>
              <a:ext uri="{FF2B5EF4-FFF2-40B4-BE49-F238E27FC236}">
                <a16:creationId xmlns:a16="http://schemas.microsoft.com/office/drawing/2014/main" id="{C8DF3716-92E5-9F2D-B095-A2BC00EE0EA4}"/>
              </a:ext>
            </a:extLst>
          </p:cNvPr>
          <p:cNvGrpSpPr>
            <a:grpSpLocks/>
          </p:cNvGrpSpPr>
          <p:nvPr/>
        </p:nvGrpSpPr>
        <p:grpSpPr bwMode="auto">
          <a:xfrm>
            <a:off x="-6089650" y="4508500"/>
            <a:ext cx="812800" cy="406400"/>
            <a:chOff x="966" y="361012"/>
            <a:chExt cx="812199" cy="406099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033D846-F3DE-B3DE-0AA9-1D3B3E8393C9}"/>
                </a:ext>
              </a:extLst>
            </p:cNvPr>
            <p:cNvSpPr/>
            <p:nvPr/>
          </p:nvSpPr>
          <p:spPr>
            <a:xfrm>
              <a:off x="966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矩形: 圓角 4">
              <a:extLst>
                <a:ext uri="{FF2B5EF4-FFF2-40B4-BE49-F238E27FC236}">
                  <a16:creationId xmlns:a16="http://schemas.microsoft.com/office/drawing/2014/main" id="{FFF8F223-7337-5AC9-C7ED-6AA574991358}"/>
                </a:ext>
              </a:extLst>
            </p:cNvPr>
            <p:cNvSpPr txBox="1"/>
            <p:nvPr/>
          </p:nvSpPr>
          <p:spPr>
            <a:xfrm>
              <a:off x="12070" y="372117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INIT</a:t>
              </a:r>
              <a:endParaRPr lang="zh-TW" altLang="en-US" sz="1900" dirty="0"/>
            </a:p>
          </p:txBody>
        </p:sp>
      </p:grpSp>
      <p:grpSp>
        <p:nvGrpSpPr>
          <p:cNvPr id="15377" name="群組 39">
            <a:extLst>
              <a:ext uri="{FF2B5EF4-FFF2-40B4-BE49-F238E27FC236}">
                <a16:creationId xmlns:a16="http://schemas.microsoft.com/office/drawing/2014/main" id="{CA24E0F1-9147-7D90-E9E4-19ACD697DA4C}"/>
              </a:ext>
            </a:extLst>
          </p:cNvPr>
          <p:cNvGrpSpPr>
            <a:grpSpLocks/>
          </p:cNvGrpSpPr>
          <p:nvPr/>
        </p:nvGrpSpPr>
        <p:grpSpPr bwMode="auto">
          <a:xfrm>
            <a:off x="-4899025" y="4503738"/>
            <a:ext cx="812800" cy="406400"/>
            <a:chOff x="1016216" y="361012"/>
            <a:chExt cx="812199" cy="406099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E7636982-1924-7EFB-69AB-7A6B550B7312}"/>
                </a:ext>
              </a:extLst>
            </p:cNvPr>
            <p:cNvSpPr/>
            <p:nvPr/>
          </p:nvSpPr>
          <p:spPr>
            <a:xfrm>
              <a:off x="1016216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917576"/>
                <a:satOff val="-3427"/>
                <a:lumOff val="1317"/>
                <a:alphaOff val="0"/>
              </a:schemeClr>
            </a:fillRef>
            <a:effectRef idx="0">
              <a:schemeClr val="accent4">
                <a:hueOff val="2917576"/>
                <a:satOff val="-3427"/>
                <a:lumOff val="131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矩形: 圓角 4">
              <a:extLst>
                <a:ext uri="{FF2B5EF4-FFF2-40B4-BE49-F238E27FC236}">
                  <a16:creationId xmlns:a16="http://schemas.microsoft.com/office/drawing/2014/main" id="{E03CCDEE-9A6E-EBA3-4581-81232DA5E2F8}"/>
                </a:ext>
              </a:extLst>
            </p:cNvPr>
            <p:cNvSpPr txBox="1"/>
            <p:nvPr/>
          </p:nvSpPr>
          <p:spPr>
            <a:xfrm>
              <a:off x="1027320" y="372116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DIAG</a:t>
              </a:r>
              <a:endParaRPr lang="zh-TW" altLang="en-US" sz="1900" dirty="0"/>
            </a:p>
          </p:txBody>
        </p:sp>
      </p:grpSp>
      <p:grpSp>
        <p:nvGrpSpPr>
          <p:cNvPr id="15378" name="群組 42">
            <a:extLst>
              <a:ext uri="{FF2B5EF4-FFF2-40B4-BE49-F238E27FC236}">
                <a16:creationId xmlns:a16="http://schemas.microsoft.com/office/drawing/2014/main" id="{78163B79-9B11-3872-4F9A-A5E5E5451FD0}"/>
              </a:ext>
            </a:extLst>
          </p:cNvPr>
          <p:cNvGrpSpPr>
            <a:grpSpLocks/>
          </p:cNvGrpSpPr>
          <p:nvPr/>
        </p:nvGrpSpPr>
        <p:grpSpPr bwMode="auto">
          <a:xfrm>
            <a:off x="-3725863" y="4525963"/>
            <a:ext cx="812800" cy="406400"/>
            <a:chOff x="2031465" y="361012"/>
            <a:chExt cx="812199" cy="406099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7E07EF92-DA8E-E7E9-F136-54F582835AC2}"/>
                </a:ext>
              </a:extLst>
            </p:cNvPr>
            <p:cNvSpPr/>
            <p:nvPr/>
          </p:nvSpPr>
          <p:spPr>
            <a:xfrm>
              <a:off x="2031465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835152"/>
                <a:satOff val="-6853"/>
                <a:lumOff val="2633"/>
                <a:alphaOff val="0"/>
              </a:schemeClr>
            </a:fillRef>
            <a:effectRef idx="0">
              <a:schemeClr val="accent4">
                <a:hueOff val="5835152"/>
                <a:satOff val="-6853"/>
                <a:lumOff val="26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矩形: 圓角 4">
              <a:extLst>
                <a:ext uri="{FF2B5EF4-FFF2-40B4-BE49-F238E27FC236}">
                  <a16:creationId xmlns:a16="http://schemas.microsoft.com/office/drawing/2014/main" id="{22F3EEB8-8673-073F-72C0-95AFE1097D66}"/>
                </a:ext>
              </a:extLst>
            </p:cNvPr>
            <p:cNvSpPr txBox="1"/>
            <p:nvPr/>
          </p:nvSpPr>
          <p:spPr>
            <a:xfrm>
              <a:off x="2042570" y="372116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EVAL</a:t>
              </a:r>
              <a:endParaRPr lang="zh-TW" altLang="en-US" sz="1900" dirty="0"/>
            </a:p>
          </p:txBody>
        </p:sp>
      </p:grpSp>
      <p:grpSp>
        <p:nvGrpSpPr>
          <p:cNvPr id="15379" name="群組 53">
            <a:extLst>
              <a:ext uri="{FF2B5EF4-FFF2-40B4-BE49-F238E27FC236}">
                <a16:creationId xmlns:a16="http://schemas.microsoft.com/office/drawing/2014/main" id="{19AEE65F-788C-1E44-AFD0-DF0B9511871F}"/>
              </a:ext>
            </a:extLst>
          </p:cNvPr>
          <p:cNvGrpSpPr>
            <a:grpSpLocks/>
          </p:cNvGrpSpPr>
          <p:nvPr/>
        </p:nvGrpSpPr>
        <p:grpSpPr bwMode="auto">
          <a:xfrm>
            <a:off x="-2519363" y="4529138"/>
            <a:ext cx="812800" cy="406400"/>
            <a:chOff x="3046715" y="361012"/>
            <a:chExt cx="812199" cy="406099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23F65E79-94A4-8594-B4C8-593EF8E6DC8B}"/>
                </a:ext>
              </a:extLst>
            </p:cNvPr>
            <p:cNvSpPr/>
            <p:nvPr/>
          </p:nvSpPr>
          <p:spPr>
            <a:xfrm>
              <a:off x="3046715" y="361012"/>
              <a:ext cx="812199" cy="4060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752729"/>
                <a:satOff val="-10280"/>
                <a:lumOff val="3950"/>
                <a:alphaOff val="0"/>
              </a:schemeClr>
            </a:fillRef>
            <a:effectRef idx="0">
              <a:schemeClr val="accent4">
                <a:hueOff val="8752729"/>
                <a:satOff val="-10280"/>
                <a:lumOff val="395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矩形: 圓角 4">
              <a:extLst>
                <a:ext uri="{FF2B5EF4-FFF2-40B4-BE49-F238E27FC236}">
                  <a16:creationId xmlns:a16="http://schemas.microsoft.com/office/drawing/2014/main" id="{20F74CD6-E168-4E59-A003-26B23B7D540D}"/>
                </a:ext>
              </a:extLst>
            </p:cNvPr>
            <p:cNvSpPr txBox="1"/>
            <p:nvPr/>
          </p:nvSpPr>
          <p:spPr>
            <a:xfrm>
              <a:off x="3057820" y="372116"/>
              <a:ext cx="789990" cy="383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195" tIns="24130" rIns="36195" bIns="2413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1900" dirty="0"/>
                <a:t>RUN</a:t>
              </a:r>
              <a:endParaRPr lang="zh-TW" altLang="en-US" sz="1900" dirty="0"/>
            </a:p>
          </p:txBody>
        </p:sp>
      </p:grpSp>
      <p:sp>
        <p:nvSpPr>
          <p:cNvPr id="15380" name="文字方塊 57">
            <a:extLst>
              <a:ext uri="{FF2B5EF4-FFF2-40B4-BE49-F238E27FC236}">
                <a16:creationId xmlns:a16="http://schemas.microsoft.com/office/drawing/2014/main" id="{FA1085B0-3689-ABD0-61C6-83753C20B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T-BAWL</a:t>
            </a:r>
          </a:p>
        </p:txBody>
      </p:sp>
    </p:spTree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1">
            <a:extLst>
              <a:ext uri="{FF2B5EF4-FFF2-40B4-BE49-F238E27FC236}">
                <a16:creationId xmlns:a16="http://schemas.microsoft.com/office/drawing/2014/main" id="{8CCB146B-B68F-8D07-B1D8-76BA16F95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51692-AD3A-4BBC-B492-64411DF6BA72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4035" name="群組 50">
            <a:extLst>
              <a:ext uri="{FF2B5EF4-FFF2-40B4-BE49-F238E27FC236}">
                <a16:creationId xmlns:a16="http://schemas.microsoft.com/office/drawing/2014/main" id="{4D0D45C9-5EA5-127E-CA04-5B4315B79DF6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0A629C3-C80D-4C93-E0F4-07A3141BC83E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9F35D9E-F713-81D5-1420-6DAC6A1CFCB8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036" name="文字方塊 43">
            <a:extLst>
              <a:ext uri="{FF2B5EF4-FFF2-40B4-BE49-F238E27FC236}">
                <a16:creationId xmlns:a16="http://schemas.microsoft.com/office/drawing/2014/main" id="{A279DA8D-249A-0A35-86A0-011C077E0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44037" name="文字方塊 44">
            <a:hlinkClick r:id="" action="ppaction://noaction"/>
            <a:extLst>
              <a:ext uri="{FF2B5EF4-FFF2-40B4-BE49-F238E27FC236}">
                <a16:creationId xmlns:a16="http://schemas.microsoft.com/office/drawing/2014/main" id="{73E30902-996B-5191-1ACB-E2E29FAE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44038" name="文字方塊 45">
            <a:hlinkClick r:id="" action="ppaction://noaction"/>
            <a:extLst>
              <a:ext uri="{FF2B5EF4-FFF2-40B4-BE49-F238E27FC236}">
                <a16:creationId xmlns:a16="http://schemas.microsoft.com/office/drawing/2014/main" id="{0C612321-3D57-1015-1556-80DB9B2D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44039" name="文字方塊 46">
            <a:extLst>
              <a:ext uri="{FF2B5EF4-FFF2-40B4-BE49-F238E27FC236}">
                <a16:creationId xmlns:a16="http://schemas.microsoft.com/office/drawing/2014/main" id="{E3FC8653-C296-A87F-1F4A-90FA5222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44040" name="文字方塊 47">
            <a:extLst>
              <a:ext uri="{FF2B5EF4-FFF2-40B4-BE49-F238E27FC236}">
                <a16:creationId xmlns:a16="http://schemas.microsoft.com/office/drawing/2014/main" id="{01CD831B-C73D-7A13-5EA0-C889D98B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44041" name="文字方塊 48">
            <a:hlinkClick r:id="rId2" action="ppaction://hlinksldjump"/>
            <a:extLst>
              <a:ext uri="{FF2B5EF4-FFF2-40B4-BE49-F238E27FC236}">
                <a16:creationId xmlns:a16="http://schemas.microsoft.com/office/drawing/2014/main" id="{84375D28-0C05-CC2A-BF09-ABD7FDDE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44042" name="文字方塊 10">
            <a:extLst>
              <a:ext uri="{FF2B5EF4-FFF2-40B4-BE49-F238E27FC236}">
                <a16:creationId xmlns:a16="http://schemas.microsoft.com/office/drawing/2014/main" id="{018A5D0E-DDB9-5B20-0A67-9994191A7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EDIT MENU</a:t>
            </a:r>
          </a:p>
        </p:txBody>
      </p:sp>
      <p:sp>
        <p:nvSpPr>
          <p:cNvPr id="44043" name="文字方塊 2">
            <a:extLst>
              <a:ext uri="{FF2B5EF4-FFF2-40B4-BE49-F238E27FC236}">
                <a16:creationId xmlns:a16="http://schemas.microsoft.com/office/drawing/2014/main" id="{7A9DAE09-2C6C-B887-B473-8114CEA4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494213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&lt;NEXT&gt;</a:t>
            </a:r>
          </a:p>
        </p:txBody>
      </p:sp>
      <p:sp>
        <p:nvSpPr>
          <p:cNvPr id="44044" name="文字方塊 3">
            <a:extLst>
              <a:ext uri="{FF2B5EF4-FFF2-40B4-BE49-F238E27FC236}">
                <a16:creationId xmlns:a16="http://schemas.microsoft.com/office/drawing/2014/main" id="{CEBEA5EC-5B77-D90A-CC2E-828542C8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4494213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&lt;PREV&gt;</a:t>
            </a:r>
          </a:p>
        </p:txBody>
      </p:sp>
      <p:sp>
        <p:nvSpPr>
          <p:cNvPr id="44045" name="文字方塊 4">
            <a:hlinkClick r:id="" action="ppaction://noaction"/>
            <a:extLst>
              <a:ext uri="{FF2B5EF4-FFF2-40B4-BE49-F238E27FC236}">
                <a16:creationId xmlns:a16="http://schemas.microsoft.com/office/drawing/2014/main" id="{42F55E35-E1E6-E8B3-92D8-1D62280F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54200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01 MODE SELECT</a:t>
            </a:r>
          </a:p>
        </p:txBody>
      </p:sp>
      <p:sp>
        <p:nvSpPr>
          <p:cNvPr id="44046" name="文字方塊 5">
            <a:hlinkClick r:id="rId3" action="ppaction://hlinksldjump"/>
            <a:extLst>
              <a:ext uri="{FF2B5EF4-FFF2-40B4-BE49-F238E27FC236}">
                <a16:creationId xmlns:a16="http://schemas.microsoft.com/office/drawing/2014/main" id="{E52FC23A-AC6C-A72F-3CAA-C8D560386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168525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02 EVALUATION WAFER MAP</a:t>
            </a:r>
          </a:p>
        </p:txBody>
      </p:sp>
      <p:sp>
        <p:nvSpPr>
          <p:cNvPr id="44047" name="文字方塊 6">
            <a:hlinkClick r:id="rId4" action="ppaction://hlinksldjump"/>
            <a:extLst>
              <a:ext uri="{FF2B5EF4-FFF2-40B4-BE49-F238E27FC236}">
                <a16:creationId xmlns:a16="http://schemas.microsoft.com/office/drawing/2014/main" id="{E74C095F-5C4E-F321-CC84-889131D1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474913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03 DUMMY PITCH OF BOAT</a:t>
            </a:r>
          </a:p>
        </p:txBody>
      </p:sp>
      <p:sp>
        <p:nvSpPr>
          <p:cNvPr id="44048" name="文字方塊 7">
            <a:hlinkClick r:id="rId5" action="ppaction://hlinksldjump"/>
            <a:extLst>
              <a:ext uri="{FF2B5EF4-FFF2-40B4-BE49-F238E27FC236}">
                <a16:creationId xmlns:a16="http://schemas.microsoft.com/office/drawing/2014/main" id="{9F9A4274-CC95-0FD9-3275-6D24FE39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2789238"/>
            <a:ext cx="7485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04 MONITOR  SET OF BOAT</a:t>
            </a:r>
          </a:p>
        </p:txBody>
      </p:sp>
    </p:spTree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1">
            <a:extLst>
              <a:ext uri="{FF2B5EF4-FFF2-40B4-BE49-F238E27FC236}">
                <a16:creationId xmlns:a16="http://schemas.microsoft.com/office/drawing/2014/main" id="{6CCD5FEF-1AF2-A8CF-49DA-7028FDCC7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4C871-9332-4741-A0FB-9E41A03CE29B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5059" name="群組 50">
            <a:extLst>
              <a:ext uri="{FF2B5EF4-FFF2-40B4-BE49-F238E27FC236}">
                <a16:creationId xmlns:a16="http://schemas.microsoft.com/office/drawing/2014/main" id="{46555FE4-4E7C-DF0C-C5BD-4B014F291733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196975"/>
            <a:ext cx="8267700" cy="4464050"/>
            <a:chOff x="438207" y="1196752"/>
            <a:chExt cx="8267586" cy="44644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E30C210-C4A8-6979-7389-C45EE2C3A249}"/>
                </a:ext>
              </a:extLst>
            </p:cNvPr>
            <p:cNvSpPr/>
            <p:nvPr/>
          </p:nvSpPr>
          <p:spPr>
            <a:xfrm>
              <a:off x="438207" y="1196752"/>
              <a:ext cx="8267586" cy="4464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4BC4049-3C1C-FC69-70D3-E1448C12B6F5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7" y="5013483"/>
              <a:ext cx="82675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60" name="文字方塊 43">
            <a:extLst>
              <a:ext uri="{FF2B5EF4-FFF2-40B4-BE49-F238E27FC236}">
                <a16:creationId xmlns:a16="http://schemas.microsoft.com/office/drawing/2014/main" id="{C8988892-D4A2-4452-C6A2-2E2946AC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4498975"/>
            <a:ext cx="88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&lt;EXIT&gt;</a:t>
            </a:r>
          </a:p>
        </p:txBody>
      </p:sp>
      <p:sp>
        <p:nvSpPr>
          <p:cNvPr id="45061" name="文字方塊 44">
            <a:hlinkClick r:id="" action="ppaction://noaction"/>
            <a:extLst>
              <a:ext uri="{FF2B5EF4-FFF2-40B4-BE49-F238E27FC236}">
                <a16:creationId xmlns:a16="http://schemas.microsoft.com/office/drawing/2014/main" id="{71FE810E-EDD2-47BC-0777-6CBDD5A5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f1</a:t>
            </a:r>
          </a:p>
        </p:txBody>
      </p:sp>
      <p:sp>
        <p:nvSpPr>
          <p:cNvPr id="45062" name="文字方塊 45">
            <a:hlinkClick r:id="" action="ppaction://noaction"/>
            <a:extLst>
              <a:ext uri="{FF2B5EF4-FFF2-40B4-BE49-F238E27FC236}">
                <a16:creationId xmlns:a16="http://schemas.microsoft.com/office/drawing/2014/main" id="{94E02BFF-4B8A-AA55-D779-35D9D52C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5132388"/>
            <a:ext cx="392112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f2</a:t>
            </a:r>
          </a:p>
        </p:txBody>
      </p:sp>
      <p:sp>
        <p:nvSpPr>
          <p:cNvPr id="45063" name="文字方塊 46">
            <a:extLst>
              <a:ext uri="{FF2B5EF4-FFF2-40B4-BE49-F238E27FC236}">
                <a16:creationId xmlns:a16="http://schemas.microsoft.com/office/drawing/2014/main" id="{1569F590-2118-24FD-06D0-C8FAA3791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132388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f3</a:t>
            </a:r>
          </a:p>
        </p:txBody>
      </p:sp>
      <p:sp>
        <p:nvSpPr>
          <p:cNvPr id="45064" name="文字方塊 47">
            <a:extLst>
              <a:ext uri="{FF2B5EF4-FFF2-40B4-BE49-F238E27FC236}">
                <a16:creationId xmlns:a16="http://schemas.microsoft.com/office/drawing/2014/main" id="{E00B273E-F81B-405E-D630-5F6602A0B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137150"/>
            <a:ext cx="3937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f4</a:t>
            </a:r>
          </a:p>
        </p:txBody>
      </p:sp>
      <p:sp>
        <p:nvSpPr>
          <p:cNvPr id="45065" name="文字方塊 48">
            <a:hlinkClick r:id="rId2" action="ppaction://hlinksldjump"/>
            <a:extLst>
              <a:ext uri="{FF2B5EF4-FFF2-40B4-BE49-F238E27FC236}">
                <a16:creationId xmlns:a16="http://schemas.microsoft.com/office/drawing/2014/main" id="{BA84F3F5-D360-13C4-2D6A-218681CEC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1" y="5132388"/>
            <a:ext cx="392113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f5</a:t>
            </a:r>
          </a:p>
        </p:txBody>
      </p:sp>
      <p:sp>
        <p:nvSpPr>
          <p:cNvPr id="45066" name="文字方塊 10">
            <a:extLst>
              <a:ext uri="{FF2B5EF4-FFF2-40B4-BE49-F238E27FC236}">
                <a16:creationId xmlns:a16="http://schemas.microsoft.com/office/drawing/2014/main" id="{4F297E4F-1628-F662-FC0B-C8EF2400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557338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EDIT MENU</a:t>
            </a:r>
          </a:p>
        </p:txBody>
      </p:sp>
      <p:sp>
        <p:nvSpPr>
          <p:cNvPr id="45067" name="文字方塊 2">
            <a:extLst>
              <a:ext uri="{FF2B5EF4-FFF2-40B4-BE49-F238E27FC236}">
                <a16:creationId xmlns:a16="http://schemas.microsoft.com/office/drawing/2014/main" id="{F311D1C4-6B4C-60D3-15F1-6674DE20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4494213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&lt;NEXT&gt;</a:t>
            </a:r>
          </a:p>
        </p:txBody>
      </p:sp>
      <p:sp>
        <p:nvSpPr>
          <p:cNvPr id="45068" name="文字方塊 3">
            <a:extLst>
              <a:ext uri="{FF2B5EF4-FFF2-40B4-BE49-F238E27FC236}">
                <a16:creationId xmlns:a16="http://schemas.microsoft.com/office/drawing/2014/main" id="{4A02E7C2-6D0E-10C8-3CD1-D0ADDC915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4494213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en-US" sz="2000"/>
              <a:t>&lt;PREV&gt;</a:t>
            </a:r>
          </a:p>
        </p:txBody>
      </p:sp>
      <p:sp>
        <p:nvSpPr>
          <p:cNvPr id="45069" name="文字方塊 4">
            <a:hlinkClick r:id="rId3" action="ppaction://hlinksldjump"/>
            <a:extLst>
              <a:ext uri="{FF2B5EF4-FFF2-40B4-BE49-F238E27FC236}">
                <a16:creationId xmlns:a16="http://schemas.microsoft.com/office/drawing/2014/main" id="{FBFB6DCB-DF5E-FC2A-46FD-19FE5339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854200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05 DUMMY USABLE TIME</a:t>
            </a:r>
          </a:p>
        </p:txBody>
      </p:sp>
      <p:sp>
        <p:nvSpPr>
          <p:cNvPr id="45070" name="文字方塊 5">
            <a:hlinkClick r:id="rId4" action="ppaction://hlinksldjump"/>
            <a:extLst>
              <a:ext uri="{FF2B5EF4-FFF2-40B4-BE49-F238E27FC236}">
                <a16:creationId xmlns:a16="http://schemas.microsoft.com/office/drawing/2014/main" id="{957D871E-4215-F86A-2A1D-8A1026185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151063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06 SHORT BATCH REACTION</a:t>
            </a:r>
          </a:p>
        </p:txBody>
      </p:sp>
      <p:sp>
        <p:nvSpPr>
          <p:cNvPr id="45071" name="文字方塊 6">
            <a:hlinkClick r:id="rId5" action="ppaction://hlinksldjump"/>
            <a:extLst>
              <a:ext uri="{FF2B5EF4-FFF2-40B4-BE49-F238E27FC236}">
                <a16:creationId xmlns:a16="http://schemas.microsoft.com/office/drawing/2014/main" id="{1160DFEB-CEDB-D6C2-32E2-AC983763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474913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07 BOAT WAFER POSITION</a:t>
            </a:r>
          </a:p>
        </p:txBody>
      </p:sp>
      <p:sp>
        <p:nvSpPr>
          <p:cNvPr id="45072" name="文字方塊 7">
            <a:hlinkClick r:id="rId6" action="ppaction://hlinksldjump"/>
            <a:extLst>
              <a:ext uri="{FF2B5EF4-FFF2-40B4-BE49-F238E27FC236}">
                <a16:creationId xmlns:a16="http://schemas.microsoft.com/office/drawing/2014/main" id="{64FF273D-466F-F525-A512-47F0EAFB5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2767013"/>
            <a:ext cx="748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kumimoji="0" lang="en-US" altLang="zh-TW" sz="2000"/>
              <a:t>08 WAFER PUT OFFSET</a:t>
            </a:r>
          </a:p>
        </p:txBody>
      </p:sp>
    </p:spTree>
  </p:cSld>
  <p:clrMapOvr>
    <a:masterClrMapping/>
  </p:clrMapOvr>
  <p:transition advClick="0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TaxCatchAll xmlns="6ba3a8a8-b9e2-49cb-aadf-2c093bcf632e" xsi:nil="true"/>
    <ShowRepairView xmlns="http://schemas.microsoft.com/sharepoint/v3" xsi:nil="true"/>
    <lcf76f155ced4ddcb4097134ff3c332f xmlns="4bdc6d95-7621-47b1-8f62-a702a7a9d98f">
      <Terms xmlns="http://schemas.microsoft.com/office/infopath/2007/PartnerControls"/>
    </lcf76f155ced4ddcb4097134ff3c332f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D00E37CF3D36214C86886AA9339343DC" ma:contentTypeVersion="19" ma:contentTypeDescription="Fill out this form." ma:contentTypeScope="" ma:versionID="d154febea10c3930e3b6cfd035b4dd24">
  <xsd:schema xmlns:xsd="http://www.w3.org/2001/XMLSchema" xmlns:xs="http://www.w3.org/2001/XMLSchema" xmlns:p="http://schemas.microsoft.com/office/2006/metadata/properties" xmlns:ns1="http://schemas.microsoft.com/sharepoint/v3" xmlns:ns2="4bdc6d95-7621-47b1-8f62-a702a7a9d98f" xmlns:ns3="6ba3a8a8-b9e2-49cb-aadf-2c093bcf632e" targetNamespace="http://schemas.microsoft.com/office/2006/metadata/properties" ma:root="true" ma:fieldsID="bf1d05ee2c4926ad76d21e31f2dd363e" ns1:_="" ns2:_="" ns3:_="">
    <xsd:import namespace="http://schemas.microsoft.com/sharepoint/v3"/>
    <xsd:import namespace="4bdc6d95-7621-47b1-8f62-a702a7a9d98f"/>
    <xsd:import namespace="6ba3a8a8-b9e2-49cb-aadf-2c093bcf632e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c6d95-7621-47b1-8f62-a702a7a9d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5c8c406-6428-484e-a244-685067247f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a8a8-b9e2-49cb-aadf-2c093bcf632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8ff5065e-c2e5-47fd-b089-eb006bc5ae7a}" ma:internalName="TaxCatchAll" ma:showField="CatchAllData" ma:web="6ba3a8a8-b9e2-49cb-aadf-2c093bcf63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786D83-87B8-46A5-BE7B-D26EC1C727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ba3a8a8-b9e2-49cb-aadf-2c093bcf632e"/>
    <ds:schemaRef ds:uri="4bdc6d95-7621-47b1-8f62-a702a7a9d98f"/>
  </ds:schemaRefs>
</ds:datastoreItem>
</file>

<file path=customXml/itemProps2.xml><?xml version="1.0" encoding="utf-8"?>
<ds:datastoreItem xmlns:ds="http://schemas.openxmlformats.org/officeDocument/2006/customXml" ds:itemID="{10113E90-B3D1-4254-BD05-8E311FD29C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dc6d95-7621-47b1-8f62-a702a7a9d98f"/>
    <ds:schemaRef ds:uri="6ba3a8a8-b9e2-49cb-aadf-2c093bcf63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4223D7-363A-4B93-8467-FBDE834F9E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23320</TotalTime>
  <Words>692</Words>
  <Application>Microsoft Office PowerPoint</Application>
  <PresentationFormat>Widescreen</PresentationFormat>
  <Paragraphs>301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Nuvoton佈景主題</vt:lpstr>
      <vt:lpstr>爐管新人學習進度報告</vt:lpstr>
      <vt:lpstr>報告內容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S220 MSKao</cp:lastModifiedBy>
  <cp:revision>50</cp:revision>
  <dcterms:created xsi:type="dcterms:W3CDTF">2024-09-03T00:23:14Z</dcterms:created>
  <dcterms:modified xsi:type="dcterms:W3CDTF">2025-02-05T05:07:28Z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0x01010100D00E37CF3D36214C86886AA9339343DC</vt:lpwstr>
  </property>
  <property fmtid="{D5CDD505-2E9C-101B-9397-08002B2CF9AE}" pid="3" name="MediaServiceImageTags">
    <vt:lpwstr/>
  </property>
</Properties>
</file>