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58" r:id="rId4"/>
    <p:sldId id="261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12976"/>
            <a:ext cx="85344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9552517" y="6356351"/>
            <a:ext cx="2554816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52518" y="5949951"/>
            <a:ext cx="2516716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7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1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23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4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0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71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12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4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3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31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E40B9341-9850-4D7C-9C60-82BF0E19A37E}" type="datetimeFigureOut">
              <a:rPr lang="zh-TW" altLang="en-US" smtClean="0"/>
              <a:t>2023/5/18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3151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7F7F7F"/>
                </a:solidFill>
                <a:ea typeface="新細明體" pitchFamily="18" charset="-120"/>
              </a:defRPr>
            </a:lvl1pPr>
          </a:lstStyle>
          <a:p>
            <a:fld id="{2CF416FF-D0D9-4FF4-B901-BB9DEA996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85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字方塊 16"/>
          <p:cNvSpPr txBox="1"/>
          <p:nvPr/>
        </p:nvSpPr>
        <p:spPr>
          <a:xfrm>
            <a:off x="4596937" y="1521228"/>
            <a:ext cx="2901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Putty </a:t>
            </a:r>
            <a:r>
              <a:rPr lang="zh-TW" altLang="en-US" sz="4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713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34" y="2312127"/>
            <a:ext cx="3765665" cy="3657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17" y="2312127"/>
            <a:ext cx="3748421" cy="36576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8031" y="393426"/>
            <a:ext cx="743222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Putty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→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Translation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Remote character set: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『UTF-8』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『ISO-8859-1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1998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(Latin-1 , West Europe)』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Controller Menu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畫面就不會變成亂碼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70583" y="3050771"/>
            <a:ext cx="2252035" cy="38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94020" y="3050771"/>
            <a:ext cx="2283231" cy="3823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582428" y="3898669"/>
            <a:ext cx="872836" cy="365760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60611" y="3906981"/>
            <a:ext cx="610251" cy="19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90295" y="3906982"/>
            <a:ext cx="610251" cy="19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97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2" y="1525890"/>
            <a:ext cx="5486400" cy="34476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42" y="1525890"/>
            <a:ext cx="5486400" cy="3455017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5828519" y="3070518"/>
            <a:ext cx="872836" cy="365760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4" y="2195749"/>
            <a:ext cx="3766160" cy="3657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83" y="2195749"/>
            <a:ext cx="3748217" cy="36576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9718" y="385113"/>
            <a:ext cx="815216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Putty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→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Terminal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Keyboard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Function keys and keypad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『ESC[n~』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『VT400』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Lock』&amp;『–』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G/C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t="14047"/>
          <a:stretch/>
        </p:blipFill>
        <p:spPr>
          <a:xfrm>
            <a:off x="8929033" y="2195749"/>
            <a:ext cx="3025317" cy="3657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5920" y="3449782"/>
            <a:ext cx="2227811" cy="515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262258" y="3449782"/>
            <a:ext cx="2227811" cy="515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114563" y="3524596"/>
            <a:ext cx="872836" cy="365760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91789" y="3009207"/>
            <a:ext cx="610251" cy="19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9107978" y="2363586"/>
            <a:ext cx="717666" cy="645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1089178" y="2363585"/>
            <a:ext cx="717666" cy="645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06100" y="3009206"/>
            <a:ext cx="610251" cy="191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18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2" y="1467699"/>
            <a:ext cx="5486400" cy="34611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22" y="1467699"/>
            <a:ext cx="5486400" cy="345501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687199" y="3012327"/>
            <a:ext cx="872836" cy="365760"/>
          </a:xfrm>
          <a:prstGeom prst="rightArrow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56219" y="567992"/>
            <a:ext cx="39901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Lock』&amp;『–』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G/C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畫面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221631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28</TotalTime>
  <Words>77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佈景主題1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WCLin15</dc:creator>
  <cp:lastModifiedBy>S220 WCLin15</cp:lastModifiedBy>
  <cp:revision>11</cp:revision>
  <dcterms:created xsi:type="dcterms:W3CDTF">2023-05-18T06:01:05Z</dcterms:created>
  <dcterms:modified xsi:type="dcterms:W3CDTF">2023-05-18T06:29:07Z</dcterms:modified>
</cp:coreProperties>
</file>