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5088" r:id="rId4"/>
  </p:sldMasterIdLst>
  <p:notesMasterIdLst>
    <p:notesMasterId r:id="rId13"/>
  </p:notesMasterIdLst>
  <p:handoutMasterIdLst>
    <p:handoutMasterId r:id="rId14"/>
  </p:handoutMasterIdLst>
  <p:sldIdLst>
    <p:sldId id="265" r:id="rId5"/>
    <p:sldId id="275" r:id="rId6"/>
    <p:sldId id="276" r:id="rId7"/>
    <p:sldId id="277" r:id="rId8"/>
    <p:sldId id="278" r:id="rId9"/>
    <p:sldId id="279" r:id="rId10"/>
    <p:sldId id="280" r:id="rId11"/>
    <p:sldId id="263" r:id="rId12"/>
  </p:sldIdLst>
  <p:sldSz cx="9144000" cy="6858000" type="screen4x3"/>
  <p:notesSz cx="7102475" cy="9388475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66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6600"/>
    <a:srgbClr val="3333FF"/>
    <a:srgbClr val="99FF66"/>
    <a:srgbClr val="FF99FF"/>
    <a:srgbClr val="FF6600"/>
    <a:srgbClr val="FF3300"/>
    <a:srgbClr val="FF7C80"/>
    <a:srgbClr val="CC0099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5EC7FF-C4DB-41DF-9150-0627ACBDE46D}" v="2" dt="2024-03-26T03:01:00.0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99048" autoAdjust="0"/>
  </p:normalViewPr>
  <p:slideViewPr>
    <p:cSldViewPr showGuides="1">
      <p:cViewPr varScale="1">
        <p:scale>
          <a:sx n="86" d="100"/>
          <a:sy n="86" d="100"/>
        </p:scale>
        <p:origin x="1800" y="60"/>
      </p:cViewPr>
      <p:guideLst>
        <p:guide orient="horz" pos="356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6" y="10"/>
            <a:ext cx="3077421" cy="469265"/>
          </a:xfrm>
          <a:prstGeom prst="rect">
            <a:avLst/>
          </a:prstGeom>
        </p:spPr>
        <p:txBody>
          <a:bodyPr vert="horz" lIns="93940" tIns="46971" rIns="93940" bIns="46971" rtlCol="0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459" y="10"/>
            <a:ext cx="3077421" cy="469265"/>
          </a:xfrm>
          <a:prstGeom prst="rect">
            <a:avLst/>
          </a:prstGeom>
        </p:spPr>
        <p:txBody>
          <a:bodyPr vert="horz" lIns="93940" tIns="46971" rIns="93940" bIns="46971" rtlCol="0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F92A73AD-8C45-46C6-AC61-9F30B1B2747C}" type="datetimeFigureOut">
              <a:rPr lang="zh-TW" altLang="en-US"/>
              <a:pPr>
                <a:defRPr/>
              </a:pPr>
              <a:t>2024/12/5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6" y="8917621"/>
            <a:ext cx="3077421" cy="469265"/>
          </a:xfrm>
          <a:prstGeom prst="rect">
            <a:avLst/>
          </a:prstGeom>
        </p:spPr>
        <p:txBody>
          <a:bodyPr vert="horz" lIns="93940" tIns="46971" rIns="93940" bIns="46971" rtlCol="0" anchor="b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459" y="8917621"/>
            <a:ext cx="3077421" cy="469265"/>
          </a:xfrm>
          <a:prstGeom prst="rect">
            <a:avLst/>
          </a:prstGeom>
        </p:spPr>
        <p:txBody>
          <a:bodyPr vert="horz" lIns="93940" tIns="46971" rIns="93940" bIns="46971" rtlCol="0" anchor="b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388281B5-71C3-458B-9B85-1B60A0241CA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016000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6" y="10"/>
            <a:ext cx="3077421" cy="469265"/>
          </a:xfrm>
          <a:prstGeom prst="rect">
            <a:avLst/>
          </a:prstGeom>
        </p:spPr>
        <p:txBody>
          <a:bodyPr vert="horz" lIns="93940" tIns="46971" rIns="93940" bIns="46971" rtlCol="0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459" y="10"/>
            <a:ext cx="3077421" cy="469265"/>
          </a:xfrm>
          <a:prstGeom prst="rect">
            <a:avLst/>
          </a:prstGeom>
        </p:spPr>
        <p:txBody>
          <a:bodyPr vert="horz" lIns="93940" tIns="46971" rIns="93940" bIns="46971" rtlCol="0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94EDADB0-87F6-4398-807F-1B49ECE622D4}" type="datetimeFigureOut">
              <a:rPr lang="zh-TW" altLang="en-US"/>
              <a:pPr>
                <a:defRPr/>
              </a:pPr>
              <a:t>2024/12/5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4913" y="706438"/>
            <a:ext cx="4692650" cy="35194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40" tIns="46971" rIns="93940" bIns="46971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9" y="4458813"/>
            <a:ext cx="5682623" cy="4224973"/>
          </a:xfrm>
          <a:prstGeom prst="rect">
            <a:avLst/>
          </a:prstGeom>
        </p:spPr>
        <p:txBody>
          <a:bodyPr vert="horz" lIns="93940" tIns="46971" rIns="93940" bIns="46971" rtlCol="0"/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  <a:endParaRPr lang="zh-TW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6" y="8917621"/>
            <a:ext cx="3077421" cy="469265"/>
          </a:xfrm>
          <a:prstGeom prst="rect">
            <a:avLst/>
          </a:prstGeom>
        </p:spPr>
        <p:txBody>
          <a:bodyPr vert="horz" lIns="93940" tIns="46971" rIns="93940" bIns="46971" rtlCol="0" anchor="b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459" y="8917621"/>
            <a:ext cx="3077421" cy="469265"/>
          </a:xfrm>
          <a:prstGeom prst="rect">
            <a:avLst/>
          </a:prstGeom>
        </p:spPr>
        <p:txBody>
          <a:bodyPr vert="horz" lIns="93940" tIns="46971" rIns="93940" bIns="46971" rtlCol="0" anchor="b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70570E2E-D8DC-4561-9036-3ABC8641FAF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532764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EF006-3E84-4619-AC60-1256A9A24005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3C173E-1730-4542-968C-CED62323C27C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818477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EF006-3E84-4619-AC60-1256A9A24005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3C173E-1730-4542-968C-CED62323C27C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88059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EF006-3E84-4619-AC60-1256A9A24005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3C173E-1730-4542-968C-CED62323C27C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131509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7937" y="6519201"/>
            <a:ext cx="979537" cy="36618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F09819-A845-4EC2-8CF9-C1E34A8ED756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pic>
        <p:nvPicPr>
          <p:cNvPr id="5" name="Picture 5" descr="joy of innovation-final copy[1]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308725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47894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8841"/>
            <a:ext cx="7772400" cy="864096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 baseline="0">
                <a:solidFill>
                  <a:srgbClr val="C0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12" hasCustomPrompt="1"/>
          </p:nvPr>
        </p:nvSpPr>
        <p:spPr>
          <a:xfrm>
            <a:off x="6948264" y="5733504"/>
            <a:ext cx="1728192" cy="4318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zh-TW" altLang="en-US" dirty="0"/>
              <a:t>單位 </a:t>
            </a:r>
            <a:r>
              <a:rPr lang="en-US" altLang="zh-TW" dirty="0"/>
              <a:t>&amp;</a:t>
            </a:r>
            <a:r>
              <a:rPr lang="zh-TW" altLang="en-US" dirty="0"/>
              <a:t> 日期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175048" y="3068960"/>
            <a:ext cx="4845224" cy="1805086"/>
          </a:xfrm>
          <a:prstGeom prst="rect">
            <a:avLst/>
          </a:prstGeom>
        </p:spPr>
        <p:txBody>
          <a:bodyPr/>
          <a:lstStyle>
            <a:lvl1pPr marL="26670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sz="16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542925" marR="0" indent="-2762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sz="14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809625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  <a:defRPr sz="1400" b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 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  <a:endParaRPr lang="zh-TW" altLang="en-US" noProof="0" dirty="0"/>
          </a:p>
          <a:p>
            <a:pPr lvl="2"/>
            <a:r>
              <a:rPr lang="zh-TW" altLang="en-US" noProof="0" dirty="0"/>
              <a:t>第三層 </a:t>
            </a:r>
            <a:r>
              <a:rPr lang="en-US" altLang="zh-TW" noProof="0" dirty="0"/>
              <a:t>Level three </a:t>
            </a:r>
            <a:endParaRPr lang="zh-TW" altLang="en-US" noProof="0" dirty="0"/>
          </a:p>
        </p:txBody>
      </p:sp>
      <p:pic>
        <p:nvPicPr>
          <p:cNvPr id="7" name="Picture 9" descr="joy of innovation-final copy[1]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406400"/>
            <a:ext cx="2093912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7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125538"/>
            <a:ext cx="8229600" cy="5000096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lang="zh-TW" altLang="en-US" sz="1800" b="1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  <a:lvl2pPr marL="62865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lang="en-US" altLang="zh-TW" sz="1600" b="1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2pPr>
            <a:lvl3pPr marL="828675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SzTx/>
              <a:buFont typeface="Wingdings" panose="05000000000000000000" pitchFamily="2" charset="2"/>
              <a:buChar char="v"/>
              <a:tabLst/>
              <a:defRPr lang="zh-TW" altLang="en-US" sz="1600" b="0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</a:p>
          <a:p>
            <a:pPr marL="809625" marR="0" lvl="2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</a:pPr>
            <a:r>
              <a:rPr lang="zh-TW" altLang="en-US" noProof="0" dirty="0"/>
              <a:t>第三層 </a:t>
            </a:r>
            <a:r>
              <a:rPr lang="en-US" altLang="zh-TW" noProof="0" dirty="0"/>
              <a:t>Level three</a:t>
            </a:r>
            <a:endParaRPr lang="zh-TW" altLang="en-US" noProof="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pic>
        <p:nvPicPr>
          <p:cNvPr id="6" name="Picture 5" descr="joy of innovation-final copy[1]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308725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42445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EF006-3E84-4619-AC60-1256A9A24005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3C173E-1730-4542-968C-CED62323C27C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925679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EF006-3E84-4619-AC60-1256A9A24005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3C173E-1730-4542-968C-CED62323C27C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6833852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EF006-3E84-4619-AC60-1256A9A24005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3C173E-1730-4542-968C-CED62323C27C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7325697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EF006-3E84-4619-AC60-1256A9A24005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3C173E-1730-4542-968C-CED62323C27C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349742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EF006-3E84-4619-AC60-1256A9A24005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3C173E-1730-4542-968C-CED62323C27C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091394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EF006-3E84-4619-AC60-1256A9A24005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3C173E-1730-4542-968C-CED62323C27C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7884429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EF006-3E84-4619-AC60-1256A9A24005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3C173E-1730-4542-968C-CED62323C27C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488092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EF006-3E84-4619-AC60-1256A9A24005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3C173E-1730-4542-968C-CED62323C27C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728896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EF006-3E84-4619-AC60-1256A9A24005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83C173E-1730-4542-968C-CED62323C27C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  <p:pic>
        <p:nvPicPr>
          <p:cNvPr id="7" name="Picture 4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5" y="1"/>
            <a:ext cx="9144000" cy="688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187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89" r:id="rId1"/>
    <p:sldLayoutId id="2147485090" r:id="rId2"/>
    <p:sldLayoutId id="2147485091" r:id="rId3"/>
    <p:sldLayoutId id="2147485092" r:id="rId4"/>
    <p:sldLayoutId id="2147485093" r:id="rId5"/>
    <p:sldLayoutId id="2147485094" r:id="rId6"/>
    <p:sldLayoutId id="2147485095" r:id="rId7"/>
    <p:sldLayoutId id="2147485096" r:id="rId8"/>
    <p:sldLayoutId id="2147485097" r:id="rId9"/>
    <p:sldLayoutId id="2147485098" r:id="rId10"/>
    <p:sldLayoutId id="2147485099" r:id="rId11"/>
    <p:sldLayoutId id="2147485100" r:id="rId12"/>
    <p:sldLayoutId id="2147484994" r:id="rId13"/>
    <p:sldLayoutId id="2147484995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783C173E-1730-4542-968C-CED62323C27C}" type="slidenum">
              <a:rPr lang="zh-TW" altLang="en-US" smtClean="0"/>
              <a:pPr>
                <a:defRPr/>
              </a:pPr>
              <a:t>0</a:t>
            </a:fld>
            <a:endParaRPr lang="zh-TW" altLang="en-US" dirty="0"/>
          </a:p>
        </p:txBody>
      </p:sp>
      <p:grpSp>
        <p:nvGrpSpPr>
          <p:cNvPr id="47" name="群組 46"/>
          <p:cNvGrpSpPr/>
          <p:nvPr/>
        </p:nvGrpSpPr>
        <p:grpSpPr>
          <a:xfrm>
            <a:off x="179512" y="116475"/>
            <a:ext cx="4320000" cy="2160000"/>
            <a:chOff x="245425" y="332656"/>
            <a:chExt cx="4320000" cy="2160000"/>
          </a:xfrm>
        </p:grpSpPr>
        <p:grpSp>
          <p:nvGrpSpPr>
            <p:cNvPr id="48" name="群組 47"/>
            <p:cNvGrpSpPr/>
            <p:nvPr/>
          </p:nvGrpSpPr>
          <p:grpSpPr>
            <a:xfrm>
              <a:off x="245425" y="332656"/>
              <a:ext cx="4320000" cy="2160000"/>
              <a:chOff x="701106" y="1685328"/>
              <a:chExt cx="4320000" cy="2340000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701106" y="1685328"/>
                <a:ext cx="4320000" cy="2340000"/>
              </a:xfrm>
              <a:prstGeom prst="rect">
                <a:avLst/>
              </a:prstGeom>
              <a:solidFill>
                <a:schemeClr val="bg1"/>
              </a:solidFill>
              <a:ln w="57150" cmpd="thinThick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TW" sz="12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pic>
            <p:nvPicPr>
              <p:cNvPr id="52" name="Picture 9" descr="joy of innovation-final copy[1].jpg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7130" y="1816864"/>
                <a:ext cx="1584176" cy="4347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1" name="矩形 60"/>
              <p:cNvSpPr/>
              <p:nvPr/>
            </p:nvSpPr>
            <p:spPr>
              <a:xfrm>
                <a:off x="2501306" y="1959572"/>
                <a:ext cx="2448272" cy="37382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rgbClr val="0000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S210 </a:t>
                </a:r>
                <a:r>
                  <a:rPr lang="zh-TW" altLang="en-US" b="1" dirty="0">
                    <a:solidFill>
                      <a:srgbClr val="0000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擴散製程課</a:t>
                </a:r>
              </a:p>
            </p:txBody>
          </p:sp>
        </p:grpSp>
        <p:sp>
          <p:nvSpPr>
            <p:cNvPr id="50" name="矩形 49"/>
            <p:cNvSpPr/>
            <p:nvPr/>
          </p:nvSpPr>
          <p:spPr>
            <a:xfrm>
              <a:off x="765716" y="980728"/>
              <a:ext cx="3267240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TW" altLang="en-US" sz="80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陳永昌</a:t>
              </a:r>
            </a:p>
          </p:txBody>
        </p:sp>
      </p:grpSp>
      <p:sp>
        <p:nvSpPr>
          <p:cNvPr id="62" name="文字方塊 61"/>
          <p:cNvSpPr txBox="1"/>
          <p:nvPr/>
        </p:nvSpPr>
        <p:spPr>
          <a:xfrm>
            <a:off x="2627784" y="1907601"/>
            <a:ext cx="1871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EXT:28230/38230</a:t>
            </a:r>
            <a:endParaRPr lang="zh-TW" altLang="en-US" dirty="0"/>
          </a:p>
        </p:txBody>
      </p:sp>
      <p:grpSp>
        <p:nvGrpSpPr>
          <p:cNvPr id="63" name="群組 62"/>
          <p:cNvGrpSpPr/>
          <p:nvPr/>
        </p:nvGrpSpPr>
        <p:grpSpPr>
          <a:xfrm>
            <a:off x="4602575" y="116475"/>
            <a:ext cx="4320000" cy="2160000"/>
            <a:chOff x="245425" y="332656"/>
            <a:chExt cx="4320000" cy="2160000"/>
          </a:xfrm>
        </p:grpSpPr>
        <p:grpSp>
          <p:nvGrpSpPr>
            <p:cNvPr id="64" name="群組 63"/>
            <p:cNvGrpSpPr/>
            <p:nvPr/>
          </p:nvGrpSpPr>
          <p:grpSpPr>
            <a:xfrm>
              <a:off x="245425" y="332656"/>
              <a:ext cx="4320000" cy="2160000"/>
              <a:chOff x="701106" y="1685328"/>
              <a:chExt cx="4320000" cy="2340000"/>
            </a:xfrm>
          </p:grpSpPr>
          <p:sp>
            <p:nvSpPr>
              <p:cNvPr id="66" name="矩形 65"/>
              <p:cNvSpPr/>
              <p:nvPr/>
            </p:nvSpPr>
            <p:spPr>
              <a:xfrm>
                <a:off x="701106" y="1685328"/>
                <a:ext cx="4320000" cy="2340000"/>
              </a:xfrm>
              <a:prstGeom prst="rect">
                <a:avLst/>
              </a:prstGeom>
              <a:solidFill>
                <a:schemeClr val="bg1"/>
              </a:solidFill>
              <a:ln w="57150" cmpd="thinThick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TW" sz="12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pic>
            <p:nvPicPr>
              <p:cNvPr id="67" name="Picture 9" descr="joy of innovation-final copy[1].jpg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7130" y="1816864"/>
                <a:ext cx="1584176" cy="4347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8" name="矩形 67"/>
              <p:cNvSpPr/>
              <p:nvPr/>
            </p:nvSpPr>
            <p:spPr>
              <a:xfrm>
                <a:off x="2501306" y="1959572"/>
                <a:ext cx="2448272" cy="37382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rgbClr val="0000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S210 </a:t>
                </a:r>
                <a:r>
                  <a:rPr lang="zh-TW" altLang="en-US" b="1" dirty="0">
                    <a:solidFill>
                      <a:srgbClr val="0000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擴散製程課</a:t>
                </a:r>
              </a:p>
            </p:txBody>
          </p:sp>
        </p:grpSp>
        <p:sp>
          <p:nvSpPr>
            <p:cNvPr id="65" name="矩形 64"/>
            <p:cNvSpPr/>
            <p:nvPr/>
          </p:nvSpPr>
          <p:spPr>
            <a:xfrm>
              <a:off x="765716" y="980728"/>
              <a:ext cx="3267240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TW" altLang="en-US" sz="80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陳文忠</a:t>
              </a:r>
            </a:p>
          </p:txBody>
        </p:sp>
      </p:grpSp>
      <p:sp>
        <p:nvSpPr>
          <p:cNvPr id="69" name="文字方塊 68"/>
          <p:cNvSpPr txBox="1"/>
          <p:nvPr/>
        </p:nvSpPr>
        <p:spPr>
          <a:xfrm>
            <a:off x="7662999" y="1907601"/>
            <a:ext cx="1259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EXT:38231</a:t>
            </a:r>
            <a:endParaRPr lang="zh-TW" altLang="en-US" dirty="0"/>
          </a:p>
        </p:txBody>
      </p:sp>
      <p:grpSp>
        <p:nvGrpSpPr>
          <p:cNvPr id="70" name="群組 69"/>
          <p:cNvGrpSpPr/>
          <p:nvPr/>
        </p:nvGrpSpPr>
        <p:grpSpPr>
          <a:xfrm>
            <a:off x="170634" y="2358524"/>
            <a:ext cx="4320000" cy="2160000"/>
            <a:chOff x="245425" y="332656"/>
            <a:chExt cx="4320000" cy="2160000"/>
          </a:xfrm>
        </p:grpSpPr>
        <p:grpSp>
          <p:nvGrpSpPr>
            <p:cNvPr id="71" name="群組 70"/>
            <p:cNvGrpSpPr/>
            <p:nvPr/>
          </p:nvGrpSpPr>
          <p:grpSpPr>
            <a:xfrm>
              <a:off x="245425" y="332656"/>
              <a:ext cx="4320000" cy="2160000"/>
              <a:chOff x="701106" y="1685328"/>
              <a:chExt cx="4320000" cy="2340000"/>
            </a:xfrm>
          </p:grpSpPr>
          <p:sp>
            <p:nvSpPr>
              <p:cNvPr id="73" name="矩形 72"/>
              <p:cNvSpPr/>
              <p:nvPr/>
            </p:nvSpPr>
            <p:spPr>
              <a:xfrm>
                <a:off x="701106" y="1685328"/>
                <a:ext cx="4320000" cy="2340000"/>
              </a:xfrm>
              <a:prstGeom prst="rect">
                <a:avLst/>
              </a:prstGeom>
              <a:solidFill>
                <a:schemeClr val="bg1"/>
              </a:solidFill>
              <a:ln w="57150" cmpd="thinThick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TW" sz="12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pic>
            <p:nvPicPr>
              <p:cNvPr id="74" name="Picture 9" descr="joy of innovation-final copy[1].jpg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7130" y="1816864"/>
                <a:ext cx="1584176" cy="4347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5" name="矩形 74"/>
              <p:cNvSpPr/>
              <p:nvPr/>
            </p:nvSpPr>
            <p:spPr>
              <a:xfrm>
                <a:off x="2501306" y="1959572"/>
                <a:ext cx="2448272" cy="37382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rgbClr val="0000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S210 </a:t>
                </a:r>
                <a:r>
                  <a:rPr lang="zh-TW" altLang="en-US" b="1" dirty="0">
                    <a:solidFill>
                      <a:srgbClr val="0000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擴散製程課</a:t>
                </a:r>
              </a:p>
            </p:txBody>
          </p:sp>
        </p:grpSp>
        <p:sp>
          <p:nvSpPr>
            <p:cNvPr id="72" name="矩形 71"/>
            <p:cNvSpPr/>
            <p:nvPr/>
          </p:nvSpPr>
          <p:spPr>
            <a:xfrm>
              <a:off x="765716" y="980728"/>
              <a:ext cx="3267240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TW" altLang="en-US" sz="80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陳愛雙</a:t>
              </a:r>
            </a:p>
          </p:txBody>
        </p:sp>
      </p:grpSp>
      <p:sp>
        <p:nvSpPr>
          <p:cNvPr id="76" name="文字方塊 75"/>
          <p:cNvSpPr txBox="1"/>
          <p:nvPr/>
        </p:nvSpPr>
        <p:spPr>
          <a:xfrm>
            <a:off x="3231058" y="4149650"/>
            <a:ext cx="1259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EXT:38232</a:t>
            </a:r>
            <a:endParaRPr lang="zh-TW" altLang="en-US" dirty="0"/>
          </a:p>
        </p:txBody>
      </p:sp>
      <p:grpSp>
        <p:nvGrpSpPr>
          <p:cNvPr id="77" name="群組 76"/>
          <p:cNvGrpSpPr/>
          <p:nvPr/>
        </p:nvGrpSpPr>
        <p:grpSpPr>
          <a:xfrm>
            <a:off x="4593697" y="2358524"/>
            <a:ext cx="4320000" cy="2160000"/>
            <a:chOff x="245425" y="332656"/>
            <a:chExt cx="4320000" cy="2160000"/>
          </a:xfrm>
        </p:grpSpPr>
        <p:grpSp>
          <p:nvGrpSpPr>
            <p:cNvPr id="78" name="群組 77"/>
            <p:cNvGrpSpPr/>
            <p:nvPr/>
          </p:nvGrpSpPr>
          <p:grpSpPr>
            <a:xfrm>
              <a:off x="245425" y="332656"/>
              <a:ext cx="4320000" cy="2160000"/>
              <a:chOff x="701106" y="1685328"/>
              <a:chExt cx="4320000" cy="2340000"/>
            </a:xfrm>
          </p:grpSpPr>
          <p:sp>
            <p:nvSpPr>
              <p:cNvPr id="80" name="矩形 79"/>
              <p:cNvSpPr/>
              <p:nvPr/>
            </p:nvSpPr>
            <p:spPr>
              <a:xfrm>
                <a:off x="701106" y="1685328"/>
                <a:ext cx="4320000" cy="2340000"/>
              </a:xfrm>
              <a:prstGeom prst="rect">
                <a:avLst/>
              </a:prstGeom>
              <a:solidFill>
                <a:schemeClr val="bg1"/>
              </a:solidFill>
              <a:ln w="57150" cmpd="thinThick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TW" sz="12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pic>
            <p:nvPicPr>
              <p:cNvPr id="81" name="Picture 9" descr="joy of innovation-final copy[1].jpg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7130" y="1816864"/>
                <a:ext cx="1584176" cy="4347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2" name="矩形 81"/>
              <p:cNvSpPr/>
              <p:nvPr/>
            </p:nvSpPr>
            <p:spPr>
              <a:xfrm>
                <a:off x="2501306" y="1959572"/>
                <a:ext cx="2448272" cy="37382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rgbClr val="0000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S210 </a:t>
                </a:r>
                <a:r>
                  <a:rPr lang="zh-TW" altLang="en-US" b="1" dirty="0">
                    <a:solidFill>
                      <a:srgbClr val="0000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擴散製程課</a:t>
                </a:r>
              </a:p>
            </p:txBody>
          </p:sp>
        </p:grpSp>
        <p:sp>
          <p:nvSpPr>
            <p:cNvPr id="79" name="矩形 78"/>
            <p:cNvSpPr/>
            <p:nvPr/>
          </p:nvSpPr>
          <p:spPr>
            <a:xfrm>
              <a:off x="765716" y="980728"/>
              <a:ext cx="3267240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TW" altLang="en-US" sz="80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黃世杰</a:t>
              </a:r>
            </a:p>
          </p:txBody>
        </p:sp>
      </p:grpSp>
      <p:sp>
        <p:nvSpPr>
          <p:cNvPr id="83" name="文字方塊 82"/>
          <p:cNvSpPr txBox="1"/>
          <p:nvPr/>
        </p:nvSpPr>
        <p:spPr>
          <a:xfrm>
            <a:off x="7654121" y="4149650"/>
            <a:ext cx="1259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EXT:38233</a:t>
            </a:r>
            <a:endParaRPr lang="zh-TW" altLang="en-US" dirty="0"/>
          </a:p>
        </p:txBody>
      </p:sp>
      <p:grpSp>
        <p:nvGrpSpPr>
          <p:cNvPr id="84" name="群組 83"/>
          <p:cNvGrpSpPr/>
          <p:nvPr/>
        </p:nvGrpSpPr>
        <p:grpSpPr>
          <a:xfrm>
            <a:off x="158295" y="4617624"/>
            <a:ext cx="4320000" cy="2160000"/>
            <a:chOff x="245425" y="332656"/>
            <a:chExt cx="4320000" cy="2160000"/>
          </a:xfrm>
        </p:grpSpPr>
        <p:grpSp>
          <p:nvGrpSpPr>
            <p:cNvPr id="85" name="群組 84"/>
            <p:cNvGrpSpPr/>
            <p:nvPr/>
          </p:nvGrpSpPr>
          <p:grpSpPr>
            <a:xfrm>
              <a:off x="245425" y="332656"/>
              <a:ext cx="4320000" cy="2160000"/>
              <a:chOff x="701106" y="1685328"/>
              <a:chExt cx="4320000" cy="2340000"/>
            </a:xfrm>
          </p:grpSpPr>
          <p:sp>
            <p:nvSpPr>
              <p:cNvPr id="87" name="矩形 86"/>
              <p:cNvSpPr/>
              <p:nvPr/>
            </p:nvSpPr>
            <p:spPr>
              <a:xfrm>
                <a:off x="701106" y="1685328"/>
                <a:ext cx="4320000" cy="2340000"/>
              </a:xfrm>
              <a:prstGeom prst="rect">
                <a:avLst/>
              </a:prstGeom>
              <a:solidFill>
                <a:schemeClr val="bg1"/>
              </a:solidFill>
              <a:ln w="57150" cmpd="thinThick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TW" sz="12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pic>
            <p:nvPicPr>
              <p:cNvPr id="88" name="Picture 9" descr="joy of innovation-final copy[1].jpg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7130" y="1816864"/>
                <a:ext cx="1584176" cy="4347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9" name="矩形 88"/>
              <p:cNvSpPr/>
              <p:nvPr/>
            </p:nvSpPr>
            <p:spPr>
              <a:xfrm>
                <a:off x="2501306" y="1959572"/>
                <a:ext cx="2448272" cy="37382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rgbClr val="0000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S210 </a:t>
                </a:r>
                <a:r>
                  <a:rPr lang="zh-TW" altLang="en-US" b="1" dirty="0">
                    <a:solidFill>
                      <a:srgbClr val="0000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擴散製程課</a:t>
                </a:r>
              </a:p>
            </p:txBody>
          </p:sp>
        </p:grpSp>
        <p:sp>
          <p:nvSpPr>
            <p:cNvPr id="86" name="矩形 85"/>
            <p:cNvSpPr/>
            <p:nvPr/>
          </p:nvSpPr>
          <p:spPr>
            <a:xfrm>
              <a:off x="765716" y="980728"/>
              <a:ext cx="3267240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TW" altLang="en-US" sz="80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賴瑞澤</a:t>
              </a:r>
            </a:p>
          </p:txBody>
        </p:sp>
      </p:grpSp>
      <p:sp>
        <p:nvSpPr>
          <p:cNvPr id="90" name="文字方塊 89"/>
          <p:cNvSpPr txBox="1"/>
          <p:nvPr/>
        </p:nvSpPr>
        <p:spPr>
          <a:xfrm>
            <a:off x="3218719" y="6408750"/>
            <a:ext cx="1259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EXT:38237</a:t>
            </a:r>
            <a:endParaRPr lang="zh-TW" altLang="en-US" dirty="0"/>
          </a:p>
        </p:txBody>
      </p:sp>
      <p:grpSp>
        <p:nvGrpSpPr>
          <p:cNvPr id="91" name="群組 90"/>
          <p:cNvGrpSpPr/>
          <p:nvPr/>
        </p:nvGrpSpPr>
        <p:grpSpPr>
          <a:xfrm>
            <a:off x="4581358" y="4617624"/>
            <a:ext cx="4320000" cy="2160000"/>
            <a:chOff x="245425" y="332656"/>
            <a:chExt cx="4320000" cy="2160000"/>
          </a:xfrm>
        </p:grpSpPr>
        <p:grpSp>
          <p:nvGrpSpPr>
            <p:cNvPr id="92" name="群組 91"/>
            <p:cNvGrpSpPr/>
            <p:nvPr/>
          </p:nvGrpSpPr>
          <p:grpSpPr>
            <a:xfrm>
              <a:off x="245425" y="332656"/>
              <a:ext cx="4320000" cy="2160000"/>
              <a:chOff x="701106" y="1685328"/>
              <a:chExt cx="4320000" cy="2340000"/>
            </a:xfrm>
          </p:grpSpPr>
          <p:sp>
            <p:nvSpPr>
              <p:cNvPr id="94" name="矩形 93"/>
              <p:cNvSpPr/>
              <p:nvPr/>
            </p:nvSpPr>
            <p:spPr>
              <a:xfrm>
                <a:off x="701106" y="1685328"/>
                <a:ext cx="4320000" cy="2340000"/>
              </a:xfrm>
              <a:prstGeom prst="rect">
                <a:avLst/>
              </a:prstGeom>
              <a:solidFill>
                <a:schemeClr val="bg1"/>
              </a:solidFill>
              <a:ln w="57150" cmpd="thinThick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TW" sz="12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pic>
            <p:nvPicPr>
              <p:cNvPr id="95" name="Picture 9" descr="joy of innovation-final copy[1].jpg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7130" y="1816864"/>
                <a:ext cx="1584176" cy="4347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6" name="矩形 95"/>
              <p:cNvSpPr/>
              <p:nvPr/>
            </p:nvSpPr>
            <p:spPr>
              <a:xfrm>
                <a:off x="2501306" y="1959572"/>
                <a:ext cx="2448272" cy="37382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rgbClr val="0000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S210 </a:t>
                </a:r>
                <a:r>
                  <a:rPr lang="zh-TW" altLang="en-US" b="1" dirty="0">
                    <a:solidFill>
                      <a:srgbClr val="0000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擴散製程課</a:t>
                </a:r>
              </a:p>
            </p:txBody>
          </p:sp>
        </p:grpSp>
        <p:sp>
          <p:nvSpPr>
            <p:cNvPr id="93" name="矩形 92"/>
            <p:cNvSpPr/>
            <p:nvPr/>
          </p:nvSpPr>
          <p:spPr>
            <a:xfrm>
              <a:off x="765716" y="980728"/>
              <a:ext cx="3267240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TW" altLang="en-US" sz="80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黃偉峰</a:t>
              </a:r>
            </a:p>
          </p:txBody>
        </p:sp>
      </p:grpSp>
      <p:sp>
        <p:nvSpPr>
          <p:cNvPr id="97" name="文字方塊 96"/>
          <p:cNvSpPr txBox="1"/>
          <p:nvPr/>
        </p:nvSpPr>
        <p:spPr>
          <a:xfrm>
            <a:off x="7641782" y="6408750"/>
            <a:ext cx="1259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EXT:38353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16663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3C173E-1730-4542-968C-CED62323C27C}" type="slidenum">
              <a:rPr lang="zh-TW" altLang="en-US" smtClean="0"/>
              <a:pPr>
                <a:defRPr/>
              </a:pPr>
              <a:t>1</a:t>
            </a:fld>
            <a:endParaRPr lang="zh-TW" altLang="en-US" dirty="0"/>
          </a:p>
        </p:txBody>
      </p:sp>
      <p:grpSp>
        <p:nvGrpSpPr>
          <p:cNvPr id="3" name="群組 2"/>
          <p:cNvGrpSpPr/>
          <p:nvPr/>
        </p:nvGrpSpPr>
        <p:grpSpPr>
          <a:xfrm>
            <a:off x="179512" y="116475"/>
            <a:ext cx="4320000" cy="2160000"/>
            <a:chOff x="245425" y="332656"/>
            <a:chExt cx="4320000" cy="2160000"/>
          </a:xfrm>
        </p:grpSpPr>
        <p:grpSp>
          <p:nvGrpSpPr>
            <p:cNvPr id="4" name="群組 3"/>
            <p:cNvGrpSpPr/>
            <p:nvPr/>
          </p:nvGrpSpPr>
          <p:grpSpPr>
            <a:xfrm>
              <a:off x="245425" y="332656"/>
              <a:ext cx="4320000" cy="2160000"/>
              <a:chOff x="701106" y="1685328"/>
              <a:chExt cx="4320000" cy="2340000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701106" y="1685328"/>
                <a:ext cx="4320000" cy="2340000"/>
              </a:xfrm>
              <a:prstGeom prst="rect">
                <a:avLst/>
              </a:prstGeom>
              <a:solidFill>
                <a:schemeClr val="bg1"/>
              </a:solidFill>
              <a:ln w="57150" cmpd="thinThick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TW" sz="12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pic>
            <p:nvPicPr>
              <p:cNvPr id="7" name="Picture 9" descr="joy of innovation-final copy[1].jpg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7130" y="1816864"/>
                <a:ext cx="1584176" cy="4347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" name="矩形 7"/>
              <p:cNvSpPr/>
              <p:nvPr/>
            </p:nvSpPr>
            <p:spPr>
              <a:xfrm>
                <a:off x="2501306" y="1959572"/>
                <a:ext cx="2448272" cy="37382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rgbClr val="0000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S210 </a:t>
                </a:r>
                <a:r>
                  <a:rPr lang="zh-TW" altLang="en-US" b="1" dirty="0">
                    <a:solidFill>
                      <a:srgbClr val="0000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擴散製程課</a:t>
                </a:r>
              </a:p>
            </p:txBody>
          </p:sp>
        </p:grpSp>
        <p:sp>
          <p:nvSpPr>
            <p:cNvPr id="5" name="矩形 4"/>
            <p:cNvSpPr/>
            <p:nvPr/>
          </p:nvSpPr>
          <p:spPr>
            <a:xfrm>
              <a:off x="251953" y="980728"/>
              <a:ext cx="4294766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TW" altLang="en-US" sz="80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張簡博穎</a:t>
              </a:r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3239936" y="1907601"/>
            <a:ext cx="1259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EXT:28236</a:t>
            </a:r>
            <a:endParaRPr lang="zh-TW" altLang="en-US" dirty="0"/>
          </a:p>
        </p:txBody>
      </p:sp>
      <p:grpSp>
        <p:nvGrpSpPr>
          <p:cNvPr id="10" name="群組 9"/>
          <p:cNvGrpSpPr/>
          <p:nvPr/>
        </p:nvGrpSpPr>
        <p:grpSpPr>
          <a:xfrm>
            <a:off x="4602575" y="116475"/>
            <a:ext cx="4320000" cy="2160000"/>
            <a:chOff x="245425" y="332656"/>
            <a:chExt cx="4320000" cy="2160000"/>
          </a:xfrm>
        </p:grpSpPr>
        <p:grpSp>
          <p:nvGrpSpPr>
            <p:cNvPr id="11" name="群組 10"/>
            <p:cNvGrpSpPr/>
            <p:nvPr/>
          </p:nvGrpSpPr>
          <p:grpSpPr>
            <a:xfrm>
              <a:off x="245425" y="332656"/>
              <a:ext cx="4320000" cy="2160000"/>
              <a:chOff x="701106" y="1685328"/>
              <a:chExt cx="4320000" cy="23400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701106" y="1685328"/>
                <a:ext cx="4320000" cy="2340000"/>
              </a:xfrm>
              <a:prstGeom prst="rect">
                <a:avLst/>
              </a:prstGeom>
              <a:solidFill>
                <a:schemeClr val="bg1"/>
              </a:solidFill>
              <a:ln w="57150" cmpd="thinThick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TW" sz="12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pic>
            <p:nvPicPr>
              <p:cNvPr id="14" name="Picture 9" descr="joy of innovation-final copy[1].jpg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7130" y="1816864"/>
                <a:ext cx="1584176" cy="4347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" name="矩形 14"/>
              <p:cNvSpPr/>
              <p:nvPr/>
            </p:nvSpPr>
            <p:spPr>
              <a:xfrm>
                <a:off x="2501306" y="1959572"/>
                <a:ext cx="2448272" cy="37382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rgbClr val="0000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S220 </a:t>
                </a:r>
                <a:r>
                  <a:rPr lang="zh-TW" altLang="en-US" b="1" dirty="0">
                    <a:solidFill>
                      <a:srgbClr val="0000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擴散設備課</a:t>
                </a:r>
              </a:p>
            </p:txBody>
          </p:sp>
        </p:grpSp>
        <p:sp>
          <p:nvSpPr>
            <p:cNvPr id="12" name="矩形 11"/>
            <p:cNvSpPr/>
            <p:nvPr/>
          </p:nvSpPr>
          <p:spPr>
            <a:xfrm>
              <a:off x="765716" y="980728"/>
              <a:ext cx="3267240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TW" altLang="en-US" sz="80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徐繼正</a:t>
              </a:r>
            </a:p>
          </p:txBody>
        </p:sp>
      </p:grpSp>
      <p:sp>
        <p:nvSpPr>
          <p:cNvPr id="16" name="文字方塊 15"/>
          <p:cNvSpPr txBox="1"/>
          <p:nvPr/>
        </p:nvSpPr>
        <p:spPr>
          <a:xfrm>
            <a:off x="7662999" y="1907601"/>
            <a:ext cx="1259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EXT:38337</a:t>
            </a:r>
            <a:endParaRPr lang="zh-TW" altLang="en-US" dirty="0"/>
          </a:p>
        </p:txBody>
      </p:sp>
      <p:grpSp>
        <p:nvGrpSpPr>
          <p:cNvPr id="17" name="群組 16"/>
          <p:cNvGrpSpPr/>
          <p:nvPr/>
        </p:nvGrpSpPr>
        <p:grpSpPr>
          <a:xfrm>
            <a:off x="170634" y="2358524"/>
            <a:ext cx="4320000" cy="2160000"/>
            <a:chOff x="245425" y="332656"/>
            <a:chExt cx="4320000" cy="2160000"/>
          </a:xfrm>
        </p:grpSpPr>
        <p:grpSp>
          <p:nvGrpSpPr>
            <p:cNvPr id="18" name="群組 17"/>
            <p:cNvGrpSpPr/>
            <p:nvPr/>
          </p:nvGrpSpPr>
          <p:grpSpPr>
            <a:xfrm>
              <a:off x="245425" y="332656"/>
              <a:ext cx="4320000" cy="2160000"/>
              <a:chOff x="701106" y="1685328"/>
              <a:chExt cx="4320000" cy="2340000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701106" y="1685328"/>
                <a:ext cx="4320000" cy="2340000"/>
              </a:xfrm>
              <a:prstGeom prst="rect">
                <a:avLst/>
              </a:prstGeom>
              <a:solidFill>
                <a:schemeClr val="bg1"/>
              </a:solidFill>
              <a:ln w="57150" cmpd="thinThick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TW" sz="12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pic>
            <p:nvPicPr>
              <p:cNvPr id="21" name="Picture 9" descr="joy of innovation-final copy[1].jpg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7130" y="1816864"/>
                <a:ext cx="1584176" cy="4347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" name="矩形 21"/>
              <p:cNvSpPr/>
              <p:nvPr/>
            </p:nvSpPr>
            <p:spPr>
              <a:xfrm>
                <a:off x="2501306" y="1959572"/>
                <a:ext cx="2448272" cy="37382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rgbClr val="0000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S220 </a:t>
                </a:r>
                <a:r>
                  <a:rPr lang="zh-TW" altLang="en-US" b="1" dirty="0">
                    <a:solidFill>
                      <a:srgbClr val="0000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擴散設備課</a:t>
                </a:r>
              </a:p>
            </p:txBody>
          </p:sp>
        </p:grpSp>
        <p:sp>
          <p:nvSpPr>
            <p:cNvPr id="19" name="矩形 18"/>
            <p:cNvSpPr/>
            <p:nvPr/>
          </p:nvSpPr>
          <p:spPr>
            <a:xfrm>
              <a:off x="765716" y="980728"/>
              <a:ext cx="3267240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TW" altLang="en-US" sz="80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邱尊護</a:t>
              </a:r>
            </a:p>
          </p:txBody>
        </p:sp>
      </p:grpSp>
      <p:sp>
        <p:nvSpPr>
          <p:cNvPr id="23" name="文字方塊 22"/>
          <p:cNvSpPr txBox="1"/>
          <p:nvPr/>
        </p:nvSpPr>
        <p:spPr>
          <a:xfrm>
            <a:off x="2627784" y="4149650"/>
            <a:ext cx="1862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EXT:28331/38331</a:t>
            </a:r>
            <a:endParaRPr lang="zh-TW" altLang="en-US" dirty="0"/>
          </a:p>
        </p:txBody>
      </p:sp>
      <p:grpSp>
        <p:nvGrpSpPr>
          <p:cNvPr id="24" name="群組 23"/>
          <p:cNvGrpSpPr/>
          <p:nvPr/>
        </p:nvGrpSpPr>
        <p:grpSpPr>
          <a:xfrm>
            <a:off x="4593697" y="2358524"/>
            <a:ext cx="4320000" cy="2160000"/>
            <a:chOff x="245425" y="332656"/>
            <a:chExt cx="4320000" cy="2160000"/>
          </a:xfrm>
        </p:grpSpPr>
        <p:grpSp>
          <p:nvGrpSpPr>
            <p:cNvPr id="25" name="群組 24"/>
            <p:cNvGrpSpPr/>
            <p:nvPr/>
          </p:nvGrpSpPr>
          <p:grpSpPr>
            <a:xfrm>
              <a:off x="245425" y="332656"/>
              <a:ext cx="4320000" cy="2160000"/>
              <a:chOff x="701106" y="1685328"/>
              <a:chExt cx="4320000" cy="2340000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701106" y="1685328"/>
                <a:ext cx="4320000" cy="2340000"/>
              </a:xfrm>
              <a:prstGeom prst="rect">
                <a:avLst/>
              </a:prstGeom>
              <a:solidFill>
                <a:schemeClr val="bg1"/>
              </a:solidFill>
              <a:ln w="57150" cmpd="thinThick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TW" sz="12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pic>
            <p:nvPicPr>
              <p:cNvPr id="28" name="Picture 9" descr="joy of innovation-final copy[1].jpg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7130" y="1816864"/>
                <a:ext cx="1584176" cy="4347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" name="矩形 28"/>
              <p:cNvSpPr/>
              <p:nvPr/>
            </p:nvSpPr>
            <p:spPr>
              <a:xfrm>
                <a:off x="2501306" y="1959572"/>
                <a:ext cx="2448272" cy="37382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rgbClr val="0000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S220 </a:t>
                </a:r>
                <a:r>
                  <a:rPr lang="zh-TW" altLang="en-US" b="1" dirty="0">
                    <a:solidFill>
                      <a:srgbClr val="0000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擴散設備課</a:t>
                </a:r>
              </a:p>
            </p:txBody>
          </p:sp>
        </p:grpSp>
        <p:sp>
          <p:nvSpPr>
            <p:cNvPr id="26" name="矩形 25"/>
            <p:cNvSpPr/>
            <p:nvPr/>
          </p:nvSpPr>
          <p:spPr>
            <a:xfrm>
              <a:off x="765716" y="980728"/>
              <a:ext cx="3267240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TW" altLang="en-US" sz="80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徐哲軒</a:t>
              </a:r>
            </a:p>
          </p:txBody>
        </p:sp>
      </p:grpSp>
      <p:sp>
        <p:nvSpPr>
          <p:cNvPr id="30" name="文字方塊 29"/>
          <p:cNvSpPr txBox="1"/>
          <p:nvPr/>
        </p:nvSpPr>
        <p:spPr>
          <a:xfrm>
            <a:off x="7654121" y="4149650"/>
            <a:ext cx="1259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EXT:38355</a:t>
            </a:r>
            <a:endParaRPr lang="zh-TW" altLang="en-US" dirty="0"/>
          </a:p>
        </p:txBody>
      </p:sp>
      <p:grpSp>
        <p:nvGrpSpPr>
          <p:cNvPr id="31" name="群組 30"/>
          <p:cNvGrpSpPr/>
          <p:nvPr/>
        </p:nvGrpSpPr>
        <p:grpSpPr>
          <a:xfrm>
            <a:off x="158295" y="4617624"/>
            <a:ext cx="4320000" cy="2160000"/>
            <a:chOff x="245425" y="332656"/>
            <a:chExt cx="4320000" cy="2160000"/>
          </a:xfrm>
        </p:grpSpPr>
        <p:grpSp>
          <p:nvGrpSpPr>
            <p:cNvPr id="32" name="群組 31"/>
            <p:cNvGrpSpPr/>
            <p:nvPr/>
          </p:nvGrpSpPr>
          <p:grpSpPr>
            <a:xfrm>
              <a:off x="245425" y="332656"/>
              <a:ext cx="4320000" cy="2160000"/>
              <a:chOff x="701106" y="1685328"/>
              <a:chExt cx="4320000" cy="2340000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701106" y="1685328"/>
                <a:ext cx="4320000" cy="2340000"/>
              </a:xfrm>
              <a:prstGeom prst="rect">
                <a:avLst/>
              </a:prstGeom>
              <a:solidFill>
                <a:schemeClr val="bg1"/>
              </a:solidFill>
              <a:ln w="57150" cmpd="thinThick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TW" sz="12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pic>
            <p:nvPicPr>
              <p:cNvPr id="35" name="Picture 9" descr="joy of innovation-final copy[1].jpg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7130" y="1816864"/>
                <a:ext cx="1584176" cy="4347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6" name="矩形 35"/>
              <p:cNvSpPr/>
              <p:nvPr/>
            </p:nvSpPr>
            <p:spPr>
              <a:xfrm>
                <a:off x="2501306" y="1959572"/>
                <a:ext cx="2448272" cy="37382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rgbClr val="0000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S220 </a:t>
                </a:r>
                <a:r>
                  <a:rPr lang="zh-TW" altLang="en-US" b="1" dirty="0">
                    <a:solidFill>
                      <a:srgbClr val="0000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擴散設備課</a:t>
                </a:r>
              </a:p>
            </p:txBody>
          </p:sp>
        </p:grpSp>
        <p:sp>
          <p:nvSpPr>
            <p:cNvPr id="33" name="矩形 32"/>
            <p:cNvSpPr/>
            <p:nvPr/>
          </p:nvSpPr>
          <p:spPr>
            <a:xfrm>
              <a:off x="765716" y="980728"/>
              <a:ext cx="3267240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TW" altLang="en-US" sz="80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薛鐘隆</a:t>
              </a:r>
            </a:p>
          </p:txBody>
        </p:sp>
      </p:grpSp>
      <p:sp>
        <p:nvSpPr>
          <p:cNvPr id="37" name="文字方塊 36"/>
          <p:cNvSpPr txBox="1"/>
          <p:nvPr/>
        </p:nvSpPr>
        <p:spPr>
          <a:xfrm>
            <a:off x="3218719" y="6408750"/>
            <a:ext cx="1259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EXT:38360</a:t>
            </a:r>
            <a:endParaRPr lang="zh-TW" altLang="en-US" dirty="0"/>
          </a:p>
        </p:txBody>
      </p:sp>
      <p:grpSp>
        <p:nvGrpSpPr>
          <p:cNvPr id="38" name="群組 37"/>
          <p:cNvGrpSpPr/>
          <p:nvPr/>
        </p:nvGrpSpPr>
        <p:grpSpPr>
          <a:xfrm>
            <a:off x="4581358" y="4617624"/>
            <a:ext cx="4320000" cy="2160000"/>
            <a:chOff x="245425" y="332656"/>
            <a:chExt cx="4320000" cy="2160000"/>
          </a:xfrm>
        </p:grpSpPr>
        <p:grpSp>
          <p:nvGrpSpPr>
            <p:cNvPr id="39" name="群組 38"/>
            <p:cNvGrpSpPr/>
            <p:nvPr/>
          </p:nvGrpSpPr>
          <p:grpSpPr>
            <a:xfrm>
              <a:off x="245425" y="332656"/>
              <a:ext cx="4320000" cy="2160000"/>
              <a:chOff x="701106" y="1685328"/>
              <a:chExt cx="4320000" cy="2340000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701106" y="1685328"/>
                <a:ext cx="4320000" cy="2340000"/>
              </a:xfrm>
              <a:prstGeom prst="rect">
                <a:avLst/>
              </a:prstGeom>
              <a:solidFill>
                <a:schemeClr val="bg1"/>
              </a:solidFill>
              <a:ln w="57150" cmpd="thinThick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TW" sz="12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pic>
            <p:nvPicPr>
              <p:cNvPr id="42" name="Picture 9" descr="joy of innovation-final copy[1].jpg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7130" y="1816864"/>
                <a:ext cx="1584176" cy="4347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3" name="矩形 42"/>
              <p:cNvSpPr/>
              <p:nvPr/>
            </p:nvSpPr>
            <p:spPr>
              <a:xfrm>
                <a:off x="2501306" y="1959572"/>
                <a:ext cx="2448272" cy="37382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rgbClr val="0000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S220 </a:t>
                </a:r>
                <a:r>
                  <a:rPr lang="zh-TW" altLang="en-US" b="1" dirty="0">
                    <a:solidFill>
                      <a:srgbClr val="0000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擴散設備課</a:t>
                </a:r>
              </a:p>
            </p:txBody>
          </p:sp>
        </p:grpSp>
        <p:sp>
          <p:nvSpPr>
            <p:cNvPr id="40" name="矩形 39"/>
            <p:cNvSpPr/>
            <p:nvPr/>
          </p:nvSpPr>
          <p:spPr>
            <a:xfrm>
              <a:off x="765716" y="980728"/>
              <a:ext cx="3267240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TW" altLang="en-US" sz="80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林韋志</a:t>
              </a:r>
            </a:p>
          </p:txBody>
        </p:sp>
      </p:grpSp>
      <p:sp>
        <p:nvSpPr>
          <p:cNvPr id="44" name="文字方塊 43"/>
          <p:cNvSpPr txBox="1"/>
          <p:nvPr/>
        </p:nvSpPr>
        <p:spPr>
          <a:xfrm>
            <a:off x="7641782" y="6408750"/>
            <a:ext cx="1259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EXT:38332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6920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3C173E-1730-4542-968C-CED62323C27C}" type="slidenum">
              <a:rPr lang="zh-TW" altLang="en-US" smtClean="0"/>
              <a:pPr>
                <a:defRPr/>
              </a:pPr>
              <a:t>2</a:t>
            </a:fld>
            <a:endParaRPr lang="zh-TW" altLang="en-US" dirty="0"/>
          </a:p>
        </p:txBody>
      </p:sp>
      <p:grpSp>
        <p:nvGrpSpPr>
          <p:cNvPr id="3" name="群組 2"/>
          <p:cNvGrpSpPr/>
          <p:nvPr/>
        </p:nvGrpSpPr>
        <p:grpSpPr>
          <a:xfrm>
            <a:off x="179512" y="116475"/>
            <a:ext cx="4320000" cy="2160000"/>
            <a:chOff x="245425" y="332656"/>
            <a:chExt cx="4320000" cy="2160000"/>
          </a:xfrm>
        </p:grpSpPr>
        <p:grpSp>
          <p:nvGrpSpPr>
            <p:cNvPr id="4" name="群組 3"/>
            <p:cNvGrpSpPr/>
            <p:nvPr/>
          </p:nvGrpSpPr>
          <p:grpSpPr>
            <a:xfrm>
              <a:off x="245425" y="332656"/>
              <a:ext cx="4320000" cy="2160000"/>
              <a:chOff x="701106" y="1685328"/>
              <a:chExt cx="4320000" cy="2340000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701106" y="1685328"/>
                <a:ext cx="4320000" cy="2340000"/>
              </a:xfrm>
              <a:prstGeom prst="rect">
                <a:avLst/>
              </a:prstGeom>
              <a:solidFill>
                <a:schemeClr val="bg1"/>
              </a:solidFill>
              <a:ln w="57150" cmpd="thinThick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TW" sz="12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pic>
            <p:nvPicPr>
              <p:cNvPr id="7" name="Picture 9" descr="joy of innovation-final copy[1].jpg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7130" y="1816864"/>
                <a:ext cx="1584176" cy="4347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" name="矩形 7"/>
              <p:cNvSpPr/>
              <p:nvPr/>
            </p:nvSpPr>
            <p:spPr>
              <a:xfrm>
                <a:off x="2501306" y="1959572"/>
                <a:ext cx="2448272" cy="37382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rgbClr val="0000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S220 </a:t>
                </a:r>
                <a:r>
                  <a:rPr lang="zh-TW" altLang="en-US" b="1" dirty="0">
                    <a:solidFill>
                      <a:srgbClr val="0000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擴散設備課</a:t>
                </a:r>
              </a:p>
            </p:txBody>
          </p:sp>
        </p:grpSp>
        <p:sp>
          <p:nvSpPr>
            <p:cNvPr id="5" name="矩形 4"/>
            <p:cNvSpPr/>
            <p:nvPr/>
          </p:nvSpPr>
          <p:spPr>
            <a:xfrm>
              <a:off x="765716" y="980728"/>
              <a:ext cx="3267240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TW" altLang="en-US" sz="80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楊裕濬</a:t>
              </a:r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3239936" y="1907601"/>
            <a:ext cx="1259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EXT:38335</a:t>
            </a:r>
            <a:endParaRPr lang="zh-TW" altLang="en-US" dirty="0"/>
          </a:p>
        </p:txBody>
      </p:sp>
      <p:grpSp>
        <p:nvGrpSpPr>
          <p:cNvPr id="10" name="群組 9"/>
          <p:cNvGrpSpPr/>
          <p:nvPr/>
        </p:nvGrpSpPr>
        <p:grpSpPr>
          <a:xfrm>
            <a:off x="4602575" y="116475"/>
            <a:ext cx="4320000" cy="2160000"/>
            <a:chOff x="245425" y="332656"/>
            <a:chExt cx="4320000" cy="2160000"/>
          </a:xfrm>
        </p:grpSpPr>
        <p:grpSp>
          <p:nvGrpSpPr>
            <p:cNvPr id="11" name="群組 10"/>
            <p:cNvGrpSpPr/>
            <p:nvPr/>
          </p:nvGrpSpPr>
          <p:grpSpPr>
            <a:xfrm>
              <a:off x="245425" y="332656"/>
              <a:ext cx="4320000" cy="2160000"/>
              <a:chOff x="701106" y="1685328"/>
              <a:chExt cx="4320000" cy="23400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701106" y="1685328"/>
                <a:ext cx="4320000" cy="2340000"/>
              </a:xfrm>
              <a:prstGeom prst="rect">
                <a:avLst/>
              </a:prstGeom>
              <a:solidFill>
                <a:schemeClr val="bg1"/>
              </a:solidFill>
              <a:ln w="57150" cmpd="thinThick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TW" sz="12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pic>
            <p:nvPicPr>
              <p:cNvPr id="14" name="Picture 9" descr="joy of innovation-final copy[1].jpg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7130" y="1816864"/>
                <a:ext cx="1584176" cy="4347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" name="矩形 14"/>
              <p:cNvSpPr/>
              <p:nvPr/>
            </p:nvSpPr>
            <p:spPr>
              <a:xfrm>
                <a:off x="2501306" y="1959572"/>
                <a:ext cx="2448272" cy="37382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rgbClr val="0000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S220 </a:t>
                </a:r>
                <a:r>
                  <a:rPr lang="zh-TW" altLang="en-US" b="1" dirty="0">
                    <a:solidFill>
                      <a:srgbClr val="0000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擴散設備課</a:t>
                </a:r>
              </a:p>
            </p:txBody>
          </p:sp>
        </p:grpSp>
        <p:sp>
          <p:nvSpPr>
            <p:cNvPr id="12" name="矩形 11"/>
            <p:cNvSpPr/>
            <p:nvPr/>
          </p:nvSpPr>
          <p:spPr>
            <a:xfrm>
              <a:off x="765716" y="980728"/>
              <a:ext cx="3267240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TW" altLang="en-US" sz="80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黃建華</a:t>
              </a:r>
            </a:p>
          </p:txBody>
        </p:sp>
      </p:grpSp>
      <p:sp>
        <p:nvSpPr>
          <p:cNvPr id="16" name="文字方塊 15"/>
          <p:cNvSpPr txBox="1"/>
          <p:nvPr/>
        </p:nvSpPr>
        <p:spPr>
          <a:xfrm>
            <a:off x="7662999" y="1907601"/>
            <a:ext cx="1259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EXT:38328</a:t>
            </a:r>
            <a:endParaRPr lang="zh-TW" altLang="en-US" dirty="0"/>
          </a:p>
        </p:txBody>
      </p:sp>
      <p:grpSp>
        <p:nvGrpSpPr>
          <p:cNvPr id="17" name="群組 16"/>
          <p:cNvGrpSpPr/>
          <p:nvPr/>
        </p:nvGrpSpPr>
        <p:grpSpPr>
          <a:xfrm>
            <a:off x="170634" y="2358524"/>
            <a:ext cx="4320000" cy="2160000"/>
            <a:chOff x="245425" y="332656"/>
            <a:chExt cx="4320000" cy="2160000"/>
          </a:xfrm>
        </p:grpSpPr>
        <p:grpSp>
          <p:nvGrpSpPr>
            <p:cNvPr id="18" name="群組 17"/>
            <p:cNvGrpSpPr/>
            <p:nvPr/>
          </p:nvGrpSpPr>
          <p:grpSpPr>
            <a:xfrm>
              <a:off x="245425" y="332656"/>
              <a:ext cx="4320000" cy="2160000"/>
              <a:chOff x="701106" y="1685328"/>
              <a:chExt cx="4320000" cy="2340000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701106" y="1685328"/>
                <a:ext cx="4320000" cy="2340000"/>
              </a:xfrm>
              <a:prstGeom prst="rect">
                <a:avLst/>
              </a:prstGeom>
              <a:solidFill>
                <a:schemeClr val="bg1"/>
              </a:solidFill>
              <a:ln w="57150" cmpd="thinThick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TW" sz="12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pic>
            <p:nvPicPr>
              <p:cNvPr id="21" name="Picture 9" descr="joy of innovation-final copy[1].jpg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7130" y="1816864"/>
                <a:ext cx="1584176" cy="4347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" name="矩形 21"/>
              <p:cNvSpPr/>
              <p:nvPr/>
            </p:nvSpPr>
            <p:spPr>
              <a:xfrm>
                <a:off x="2501306" y="1959572"/>
                <a:ext cx="2448272" cy="37382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rgbClr val="0000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S220 </a:t>
                </a:r>
                <a:r>
                  <a:rPr lang="zh-TW" altLang="en-US" b="1" dirty="0">
                    <a:solidFill>
                      <a:srgbClr val="0000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擴散設備課</a:t>
                </a:r>
              </a:p>
            </p:txBody>
          </p:sp>
        </p:grpSp>
        <p:sp>
          <p:nvSpPr>
            <p:cNvPr id="19" name="矩形 18"/>
            <p:cNvSpPr/>
            <p:nvPr/>
          </p:nvSpPr>
          <p:spPr>
            <a:xfrm>
              <a:off x="765716" y="980728"/>
              <a:ext cx="3267240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TW" altLang="en-US" sz="80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蔡孟哲</a:t>
              </a:r>
            </a:p>
          </p:txBody>
        </p:sp>
      </p:grpSp>
      <p:sp>
        <p:nvSpPr>
          <p:cNvPr id="23" name="文字方塊 22"/>
          <p:cNvSpPr txBox="1"/>
          <p:nvPr/>
        </p:nvSpPr>
        <p:spPr>
          <a:xfrm>
            <a:off x="3231058" y="4149650"/>
            <a:ext cx="1259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EXT:38356</a:t>
            </a:r>
            <a:endParaRPr lang="zh-TW" altLang="en-US" dirty="0"/>
          </a:p>
        </p:txBody>
      </p:sp>
      <p:grpSp>
        <p:nvGrpSpPr>
          <p:cNvPr id="24" name="群組 23"/>
          <p:cNvGrpSpPr/>
          <p:nvPr/>
        </p:nvGrpSpPr>
        <p:grpSpPr>
          <a:xfrm>
            <a:off x="4593697" y="2358524"/>
            <a:ext cx="4320000" cy="2160000"/>
            <a:chOff x="245425" y="332656"/>
            <a:chExt cx="4320000" cy="2160000"/>
          </a:xfrm>
        </p:grpSpPr>
        <p:grpSp>
          <p:nvGrpSpPr>
            <p:cNvPr id="25" name="群組 24"/>
            <p:cNvGrpSpPr/>
            <p:nvPr/>
          </p:nvGrpSpPr>
          <p:grpSpPr>
            <a:xfrm>
              <a:off x="245425" y="332656"/>
              <a:ext cx="4320000" cy="2160000"/>
              <a:chOff x="701106" y="1685328"/>
              <a:chExt cx="4320000" cy="2340000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701106" y="1685328"/>
                <a:ext cx="4320000" cy="2340000"/>
              </a:xfrm>
              <a:prstGeom prst="rect">
                <a:avLst/>
              </a:prstGeom>
              <a:solidFill>
                <a:schemeClr val="bg1"/>
              </a:solidFill>
              <a:ln w="57150" cmpd="thinThick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TW" sz="12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pic>
            <p:nvPicPr>
              <p:cNvPr id="28" name="Picture 9" descr="joy of innovation-final copy[1].jpg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7130" y="1816864"/>
                <a:ext cx="1584176" cy="4347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" name="矩形 28"/>
              <p:cNvSpPr/>
              <p:nvPr/>
            </p:nvSpPr>
            <p:spPr>
              <a:xfrm>
                <a:off x="2501306" y="1959572"/>
                <a:ext cx="2448272" cy="37382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rgbClr val="0000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S220 </a:t>
                </a:r>
                <a:r>
                  <a:rPr lang="zh-TW" altLang="en-US" b="1" dirty="0">
                    <a:solidFill>
                      <a:srgbClr val="0000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擴散設備課</a:t>
                </a:r>
              </a:p>
            </p:txBody>
          </p:sp>
        </p:grpSp>
        <p:sp>
          <p:nvSpPr>
            <p:cNvPr id="26" name="矩形 25"/>
            <p:cNvSpPr/>
            <p:nvPr/>
          </p:nvSpPr>
          <p:spPr>
            <a:xfrm>
              <a:off x="765716" y="980728"/>
              <a:ext cx="3267240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TW" altLang="en-US" sz="80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詹德仁</a:t>
              </a:r>
            </a:p>
          </p:txBody>
        </p:sp>
      </p:grpSp>
      <p:sp>
        <p:nvSpPr>
          <p:cNvPr id="30" name="文字方塊 29"/>
          <p:cNvSpPr txBox="1"/>
          <p:nvPr/>
        </p:nvSpPr>
        <p:spPr>
          <a:xfrm>
            <a:off x="7654121" y="4149650"/>
            <a:ext cx="1259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EXT:38334</a:t>
            </a:r>
            <a:endParaRPr lang="zh-TW" altLang="en-US" dirty="0"/>
          </a:p>
        </p:txBody>
      </p:sp>
      <p:grpSp>
        <p:nvGrpSpPr>
          <p:cNvPr id="31" name="群組 30"/>
          <p:cNvGrpSpPr/>
          <p:nvPr/>
        </p:nvGrpSpPr>
        <p:grpSpPr>
          <a:xfrm>
            <a:off x="158295" y="4617624"/>
            <a:ext cx="4320000" cy="2160000"/>
            <a:chOff x="245425" y="332656"/>
            <a:chExt cx="4320000" cy="2160000"/>
          </a:xfrm>
        </p:grpSpPr>
        <p:grpSp>
          <p:nvGrpSpPr>
            <p:cNvPr id="32" name="群組 31"/>
            <p:cNvGrpSpPr/>
            <p:nvPr/>
          </p:nvGrpSpPr>
          <p:grpSpPr>
            <a:xfrm>
              <a:off x="245425" y="332656"/>
              <a:ext cx="4320000" cy="2160000"/>
              <a:chOff x="701106" y="1685328"/>
              <a:chExt cx="4320000" cy="2340000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701106" y="1685328"/>
                <a:ext cx="4320000" cy="2340000"/>
              </a:xfrm>
              <a:prstGeom prst="rect">
                <a:avLst/>
              </a:prstGeom>
              <a:solidFill>
                <a:schemeClr val="bg1"/>
              </a:solidFill>
              <a:ln w="57150" cmpd="thinThick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TW" sz="12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pic>
            <p:nvPicPr>
              <p:cNvPr id="35" name="Picture 9" descr="joy of innovation-final copy[1].jpg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7130" y="1816864"/>
                <a:ext cx="1584176" cy="4347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6" name="矩形 35"/>
              <p:cNvSpPr/>
              <p:nvPr/>
            </p:nvSpPr>
            <p:spPr>
              <a:xfrm>
                <a:off x="2501306" y="1959572"/>
                <a:ext cx="2448272" cy="37382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rgbClr val="0000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S220 </a:t>
                </a:r>
                <a:r>
                  <a:rPr lang="zh-TW" altLang="en-US" b="1" dirty="0">
                    <a:solidFill>
                      <a:srgbClr val="0000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擴散設備課</a:t>
                </a:r>
              </a:p>
            </p:txBody>
          </p:sp>
        </p:grpSp>
        <p:sp>
          <p:nvSpPr>
            <p:cNvPr id="33" name="矩形 32"/>
            <p:cNvSpPr/>
            <p:nvPr/>
          </p:nvSpPr>
          <p:spPr>
            <a:xfrm>
              <a:off x="765716" y="980728"/>
              <a:ext cx="3267240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TW" altLang="en-US" sz="80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林順安</a:t>
              </a:r>
            </a:p>
          </p:txBody>
        </p:sp>
      </p:grpSp>
      <p:sp>
        <p:nvSpPr>
          <p:cNvPr id="37" name="文字方塊 36"/>
          <p:cNvSpPr txBox="1"/>
          <p:nvPr/>
        </p:nvSpPr>
        <p:spPr>
          <a:xfrm>
            <a:off x="3218719" y="6408750"/>
            <a:ext cx="1259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EXT:38351</a:t>
            </a:r>
            <a:endParaRPr lang="zh-TW" altLang="en-US" dirty="0"/>
          </a:p>
        </p:txBody>
      </p:sp>
      <p:grpSp>
        <p:nvGrpSpPr>
          <p:cNvPr id="38" name="群組 37"/>
          <p:cNvGrpSpPr/>
          <p:nvPr/>
        </p:nvGrpSpPr>
        <p:grpSpPr>
          <a:xfrm>
            <a:off x="4581358" y="4617624"/>
            <a:ext cx="4320000" cy="2160000"/>
            <a:chOff x="245425" y="332656"/>
            <a:chExt cx="4320000" cy="2160000"/>
          </a:xfrm>
        </p:grpSpPr>
        <p:grpSp>
          <p:nvGrpSpPr>
            <p:cNvPr id="39" name="群組 38"/>
            <p:cNvGrpSpPr/>
            <p:nvPr/>
          </p:nvGrpSpPr>
          <p:grpSpPr>
            <a:xfrm>
              <a:off x="245425" y="332656"/>
              <a:ext cx="4320000" cy="2160000"/>
              <a:chOff x="701106" y="1685328"/>
              <a:chExt cx="4320000" cy="2340000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701106" y="1685328"/>
                <a:ext cx="4320000" cy="2340000"/>
              </a:xfrm>
              <a:prstGeom prst="rect">
                <a:avLst/>
              </a:prstGeom>
              <a:solidFill>
                <a:schemeClr val="bg1"/>
              </a:solidFill>
              <a:ln w="57150" cmpd="thinThick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TW" sz="12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pic>
            <p:nvPicPr>
              <p:cNvPr id="42" name="Picture 9" descr="joy of innovation-final copy[1].jpg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7130" y="1816864"/>
                <a:ext cx="1584176" cy="4347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3" name="矩形 42"/>
              <p:cNvSpPr/>
              <p:nvPr/>
            </p:nvSpPr>
            <p:spPr>
              <a:xfrm>
                <a:off x="2501306" y="1959572"/>
                <a:ext cx="2448272" cy="37382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rgbClr val="0000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S220 </a:t>
                </a:r>
                <a:r>
                  <a:rPr lang="zh-TW" altLang="en-US" b="1" dirty="0">
                    <a:solidFill>
                      <a:srgbClr val="0000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擴散設備課</a:t>
                </a:r>
              </a:p>
            </p:txBody>
          </p:sp>
        </p:grpSp>
        <p:sp>
          <p:nvSpPr>
            <p:cNvPr id="40" name="矩形 39"/>
            <p:cNvSpPr/>
            <p:nvPr/>
          </p:nvSpPr>
          <p:spPr>
            <a:xfrm>
              <a:off x="765716" y="980728"/>
              <a:ext cx="3267240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TW" altLang="en-US" sz="80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徐偉傑</a:t>
              </a:r>
            </a:p>
          </p:txBody>
        </p:sp>
      </p:grpSp>
      <p:sp>
        <p:nvSpPr>
          <p:cNvPr id="44" name="文字方塊 43"/>
          <p:cNvSpPr txBox="1"/>
          <p:nvPr/>
        </p:nvSpPr>
        <p:spPr>
          <a:xfrm>
            <a:off x="7641782" y="6408750"/>
            <a:ext cx="1259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EXT:38354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7165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3C173E-1730-4542-968C-CED62323C27C}" type="slidenum">
              <a:rPr lang="zh-TW" altLang="en-US" smtClean="0"/>
              <a:pPr>
                <a:defRPr/>
              </a:pPr>
              <a:t>3</a:t>
            </a:fld>
            <a:endParaRPr lang="zh-TW" altLang="en-US" dirty="0"/>
          </a:p>
        </p:txBody>
      </p:sp>
      <p:grpSp>
        <p:nvGrpSpPr>
          <p:cNvPr id="3" name="群組 2"/>
          <p:cNvGrpSpPr/>
          <p:nvPr/>
        </p:nvGrpSpPr>
        <p:grpSpPr>
          <a:xfrm>
            <a:off x="179512" y="116475"/>
            <a:ext cx="4320000" cy="2160000"/>
            <a:chOff x="245425" y="332656"/>
            <a:chExt cx="4320000" cy="2160000"/>
          </a:xfrm>
        </p:grpSpPr>
        <p:grpSp>
          <p:nvGrpSpPr>
            <p:cNvPr id="4" name="群組 3"/>
            <p:cNvGrpSpPr/>
            <p:nvPr/>
          </p:nvGrpSpPr>
          <p:grpSpPr>
            <a:xfrm>
              <a:off x="245425" y="332656"/>
              <a:ext cx="4320000" cy="2160000"/>
              <a:chOff x="701106" y="1685328"/>
              <a:chExt cx="4320000" cy="2340000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701106" y="1685328"/>
                <a:ext cx="4320000" cy="2340000"/>
              </a:xfrm>
              <a:prstGeom prst="rect">
                <a:avLst/>
              </a:prstGeom>
              <a:solidFill>
                <a:schemeClr val="bg1"/>
              </a:solidFill>
              <a:ln w="57150" cmpd="thinThick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TW" sz="12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pic>
            <p:nvPicPr>
              <p:cNvPr id="7" name="Picture 9" descr="joy of innovation-final copy[1].jpg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7130" y="1816864"/>
                <a:ext cx="1584176" cy="4347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" name="矩形 7"/>
              <p:cNvSpPr/>
              <p:nvPr/>
            </p:nvSpPr>
            <p:spPr>
              <a:xfrm>
                <a:off x="2501306" y="1959572"/>
                <a:ext cx="2448272" cy="37382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rgbClr val="0000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S220 </a:t>
                </a:r>
                <a:r>
                  <a:rPr lang="zh-TW" altLang="en-US" b="1" dirty="0">
                    <a:solidFill>
                      <a:srgbClr val="0000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擴散設備課</a:t>
                </a:r>
              </a:p>
            </p:txBody>
          </p:sp>
        </p:grpSp>
        <p:sp>
          <p:nvSpPr>
            <p:cNvPr id="5" name="矩形 4"/>
            <p:cNvSpPr/>
            <p:nvPr/>
          </p:nvSpPr>
          <p:spPr>
            <a:xfrm>
              <a:off x="765716" y="980728"/>
              <a:ext cx="3267240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TW" altLang="en-US" sz="80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周尚勳</a:t>
              </a:r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3239936" y="1907601"/>
            <a:ext cx="1259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EXT:38357</a:t>
            </a:r>
            <a:endParaRPr lang="zh-TW" altLang="en-US" dirty="0"/>
          </a:p>
        </p:txBody>
      </p:sp>
      <p:grpSp>
        <p:nvGrpSpPr>
          <p:cNvPr id="10" name="群組 9"/>
          <p:cNvGrpSpPr/>
          <p:nvPr/>
        </p:nvGrpSpPr>
        <p:grpSpPr>
          <a:xfrm>
            <a:off x="4602575" y="116475"/>
            <a:ext cx="4320000" cy="2160000"/>
            <a:chOff x="245425" y="332656"/>
            <a:chExt cx="4320000" cy="2160000"/>
          </a:xfrm>
        </p:grpSpPr>
        <p:grpSp>
          <p:nvGrpSpPr>
            <p:cNvPr id="11" name="群組 10"/>
            <p:cNvGrpSpPr/>
            <p:nvPr/>
          </p:nvGrpSpPr>
          <p:grpSpPr>
            <a:xfrm>
              <a:off x="245425" y="332656"/>
              <a:ext cx="4320000" cy="2160000"/>
              <a:chOff x="701106" y="1685328"/>
              <a:chExt cx="4320000" cy="23400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701106" y="1685328"/>
                <a:ext cx="4320000" cy="2340000"/>
              </a:xfrm>
              <a:prstGeom prst="rect">
                <a:avLst/>
              </a:prstGeom>
              <a:solidFill>
                <a:schemeClr val="bg1"/>
              </a:solidFill>
              <a:ln w="57150" cmpd="thinThick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TW" sz="12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pic>
            <p:nvPicPr>
              <p:cNvPr id="14" name="Picture 9" descr="joy of innovation-final copy[1].jpg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7130" y="1816864"/>
                <a:ext cx="1584176" cy="4347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" name="矩形 14"/>
              <p:cNvSpPr/>
              <p:nvPr/>
            </p:nvSpPr>
            <p:spPr>
              <a:xfrm>
                <a:off x="2501306" y="1959572"/>
                <a:ext cx="2448272" cy="37382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rgbClr val="0000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S220 </a:t>
                </a:r>
                <a:r>
                  <a:rPr lang="zh-TW" altLang="en-US" b="1" dirty="0">
                    <a:solidFill>
                      <a:srgbClr val="0000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擴散設備課</a:t>
                </a:r>
              </a:p>
            </p:txBody>
          </p:sp>
        </p:grpSp>
        <p:sp>
          <p:nvSpPr>
            <p:cNvPr id="12" name="矩形 11"/>
            <p:cNvSpPr/>
            <p:nvPr/>
          </p:nvSpPr>
          <p:spPr>
            <a:xfrm>
              <a:off x="765716" y="980728"/>
              <a:ext cx="3267240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TW" altLang="en-US" sz="80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李宗儒</a:t>
              </a:r>
            </a:p>
          </p:txBody>
        </p:sp>
      </p:grpSp>
      <p:sp>
        <p:nvSpPr>
          <p:cNvPr id="16" name="文字方塊 15"/>
          <p:cNvSpPr txBox="1"/>
          <p:nvPr/>
        </p:nvSpPr>
        <p:spPr>
          <a:xfrm>
            <a:off x="7662999" y="1907601"/>
            <a:ext cx="1259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EXT:38362</a:t>
            </a:r>
            <a:endParaRPr lang="zh-TW" altLang="en-US" dirty="0"/>
          </a:p>
        </p:txBody>
      </p:sp>
      <p:grpSp>
        <p:nvGrpSpPr>
          <p:cNvPr id="17" name="群組 16"/>
          <p:cNvGrpSpPr/>
          <p:nvPr/>
        </p:nvGrpSpPr>
        <p:grpSpPr>
          <a:xfrm>
            <a:off x="170634" y="2358524"/>
            <a:ext cx="4320000" cy="2160000"/>
            <a:chOff x="245425" y="332656"/>
            <a:chExt cx="4320000" cy="2160000"/>
          </a:xfrm>
        </p:grpSpPr>
        <p:grpSp>
          <p:nvGrpSpPr>
            <p:cNvPr id="18" name="群組 17"/>
            <p:cNvGrpSpPr/>
            <p:nvPr/>
          </p:nvGrpSpPr>
          <p:grpSpPr>
            <a:xfrm>
              <a:off x="245425" y="332656"/>
              <a:ext cx="4320000" cy="2160000"/>
              <a:chOff x="701106" y="1685328"/>
              <a:chExt cx="4320000" cy="2340000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701106" y="1685328"/>
                <a:ext cx="4320000" cy="2340000"/>
              </a:xfrm>
              <a:prstGeom prst="rect">
                <a:avLst/>
              </a:prstGeom>
              <a:solidFill>
                <a:schemeClr val="bg1"/>
              </a:solidFill>
              <a:ln w="57150" cmpd="thinThick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TW" sz="12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pic>
            <p:nvPicPr>
              <p:cNvPr id="21" name="Picture 9" descr="joy of innovation-final copy[1].jpg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7130" y="1816864"/>
                <a:ext cx="1584176" cy="4347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" name="矩形 21"/>
              <p:cNvSpPr/>
              <p:nvPr/>
            </p:nvSpPr>
            <p:spPr>
              <a:xfrm>
                <a:off x="2501306" y="1959572"/>
                <a:ext cx="2448272" cy="37382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rgbClr val="0000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S220 </a:t>
                </a:r>
                <a:r>
                  <a:rPr lang="zh-TW" altLang="en-US" b="1" dirty="0">
                    <a:solidFill>
                      <a:srgbClr val="0000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擴散設備課</a:t>
                </a:r>
              </a:p>
            </p:txBody>
          </p:sp>
        </p:grpSp>
        <p:sp>
          <p:nvSpPr>
            <p:cNvPr id="19" name="矩形 18"/>
            <p:cNvSpPr/>
            <p:nvPr/>
          </p:nvSpPr>
          <p:spPr>
            <a:xfrm>
              <a:off x="765716" y="980728"/>
              <a:ext cx="3267240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TW" altLang="en-US" sz="80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山姆爾</a:t>
              </a:r>
            </a:p>
          </p:txBody>
        </p:sp>
      </p:grpSp>
      <p:sp>
        <p:nvSpPr>
          <p:cNvPr id="23" name="文字方塊 22"/>
          <p:cNvSpPr txBox="1"/>
          <p:nvPr/>
        </p:nvSpPr>
        <p:spPr>
          <a:xfrm>
            <a:off x="3231058" y="4149650"/>
            <a:ext cx="1259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EXT:38358</a:t>
            </a:r>
            <a:endParaRPr lang="zh-TW" altLang="en-US" dirty="0"/>
          </a:p>
        </p:txBody>
      </p:sp>
      <p:grpSp>
        <p:nvGrpSpPr>
          <p:cNvPr id="24" name="群組 23"/>
          <p:cNvGrpSpPr/>
          <p:nvPr/>
        </p:nvGrpSpPr>
        <p:grpSpPr>
          <a:xfrm>
            <a:off x="4593697" y="2358524"/>
            <a:ext cx="4320000" cy="2160000"/>
            <a:chOff x="245425" y="332656"/>
            <a:chExt cx="4320000" cy="2160000"/>
          </a:xfrm>
        </p:grpSpPr>
        <p:grpSp>
          <p:nvGrpSpPr>
            <p:cNvPr id="25" name="群組 24"/>
            <p:cNvGrpSpPr/>
            <p:nvPr/>
          </p:nvGrpSpPr>
          <p:grpSpPr>
            <a:xfrm>
              <a:off x="245425" y="332656"/>
              <a:ext cx="4320000" cy="2160000"/>
              <a:chOff x="701106" y="1685328"/>
              <a:chExt cx="4320000" cy="2340000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701106" y="1685328"/>
                <a:ext cx="4320000" cy="2340000"/>
              </a:xfrm>
              <a:prstGeom prst="rect">
                <a:avLst/>
              </a:prstGeom>
              <a:solidFill>
                <a:schemeClr val="bg1"/>
              </a:solidFill>
              <a:ln w="57150" cmpd="thinThick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TW" sz="12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pic>
            <p:nvPicPr>
              <p:cNvPr id="28" name="Picture 9" descr="joy of innovation-final copy[1].jpg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7130" y="1816864"/>
                <a:ext cx="1584176" cy="4347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" name="矩形 28"/>
              <p:cNvSpPr/>
              <p:nvPr/>
            </p:nvSpPr>
            <p:spPr>
              <a:xfrm>
                <a:off x="2501306" y="1959572"/>
                <a:ext cx="2448272" cy="37382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rgbClr val="0000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S220 </a:t>
                </a:r>
                <a:r>
                  <a:rPr lang="zh-TW" altLang="en-US" b="1" dirty="0">
                    <a:solidFill>
                      <a:srgbClr val="0000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擴散設備課</a:t>
                </a:r>
              </a:p>
            </p:txBody>
          </p:sp>
        </p:grpSp>
        <p:sp>
          <p:nvSpPr>
            <p:cNvPr id="26" name="矩形 25"/>
            <p:cNvSpPr/>
            <p:nvPr/>
          </p:nvSpPr>
          <p:spPr>
            <a:xfrm>
              <a:off x="765716" y="980728"/>
              <a:ext cx="3267240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TW" altLang="en-US" sz="80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李治中</a:t>
              </a:r>
            </a:p>
          </p:txBody>
        </p:sp>
      </p:grpSp>
      <p:sp>
        <p:nvSpPr>
          <p:cNvPr id="30" name="文字方塊 29"/>
          <p:cNvSpPr txBox="1"/>
          <p:nvPr/>
        </p:nvSpPr>
        <p:spPr>
          <a:xfrm>
            <a:off x="7654121" y="4149650"/>
            <a:ext cx="1259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EXT:38365</a:t>
            </a:r>
            <a:endParaRPr lang="zh-TW" altLang="en-US" dirty="0"/>
          </a:p>
        </p:txBody>
      </p:sp>
      <p:grpSp>
        <p:nvGrpSpPr>
          <p:cNvPr id="31" name="群組 30"/>
          <p:cNvGrpSpPr/>
          <p:nvPr/>
        </p:nvGrpSpPr>
        <p:grpSpPr>
          <a:xfrm>
            <a:off x="158295" y="4617624"/>
            <a:ext cx="4320000" cy="2160000"/>
            <a:chOff x="245425" y="332656"/>
            <a:chExt cx="4320000" cy="2160000"/>
          </a:xfrm>
        </p:grpSpPr>
        <p:grpSp>
          <p:nvGrpSpPr>
            <p:cNvPr id="32" name="群組 31"/>
            <p:cNvGrpSpPr/>
            <p:nvPr/>
          </p:nvGrpSpPr>
          <p:grpSpPr>
            <a:xfrm>
              <a:off x="245425" y="332656"/>
              <a:ext cx="4320000" cy="2160000"/>
              <a:chOff x="701106" y="1685328"/>
              <a:chExt cx="4320000" cy="2340000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701106" y="1685328"/>
                <a:ext cx="4320000" cy="2340000"/>
              </a:xfrm>
              <a:prstGeom prst="rect">
                <a:avLst/>
              </a:prstGeom>
              <a:solidFill>
                <a:schemeClr val="bg1"/>
              </a:solidFill>
              <a:ln w="57150" cmpd="thinThick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TW" sz="12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pic>
            <p:nvPicPr>
              <p:cNvPr id="35" name="Picture 9" descr="joy of innovation-final copy[1].jpg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7130" y="1816864"/>
                <a:ext cx="1584176" cy="4347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6" name="矩形 35"/>
              <p:cNvSpPr/>
              <p:nvPr/>
            </p:nvSpPr>
            <p:spPr>
              <a:xfrm>
                <a:off x="2501306" y="1959572"/>
                <a:ext cx="2448272" cy="37382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rgbClr val="0000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S220 </a:t>
                </a:r>
                <a:r>
                  <a:rPr lang="zh-TW" altLang="en-US" b="1" dirty="0">
                    <a:solidFill>
                      <a:srgbClr val="0000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擴散設備課</a:t>
                </a:r>
              </a:p>
            </p:txBody>
          </p:sp>
        </p:grpSp>
        <p:sp>
          <p:nvSpPr>
            <p:cNvPr id="33" name="矩形 32"/>
            <p:cNvSpPr/>
            <p:nvPr/>
          </p:nvSpPr>
          <p:spPr>
            <a:xfrm>
              <a:off x="765716" y="980728"/>
              <a:ext cx="3267240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TW" altLang="en-US" sz="80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孫韶廷</a:t>
              </a:r>
            </a:p>
          </p:txBody>
        </p:sp>
      </p:grpSp>
      <p:sp>
        <p:nvSpPr>
          <p:cNvPr id="37" name="文字方塊 36"/>
          <p:cNvSpPr txBox="1"/>
          <p:nvPr/>
        </p:nvSpPr>
        <p:spPr>
          <a:xfrm>
            <a:off x="3218719" y="6408750"/>
            <a:ext cx="1259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EXT:38339</a:t>
            </a:r>
            <a:endParaRPr lang="zh-TW" altLang="en-US" dirty="0"/>
          </a:p>
        </p:txBody>
      </p:sp>
      <p:grpSp>
        <p:nvGrpSpPr>
          <p:cNvPr id="38" name="群組 37"/>
          <p:cNvGrpSpPr/>
          <p:nvPr/>
        </p:nvGrpSpPr>
        <p:grpSpPr>
          <a:xfrm>
            <a:off x="4581358" y="4617624"/>
            <a:ext cx="4320000" cy="2160000"/>
            <a:chOff x="245425" y="332656"/>
            <a:chExt cx="4320000" cy="2160000"/>
          </a:xfrm>
        </p:grpSpPr>
        <p:grpSp>
          <p:nvGrpSpPr>
            <p:cNvPr id="39" name="群組 38"/>
            <p:cNvGrpSpPr/>
            <p:nvPr/>
          </p:nvGrpSpPr>
          <p:grpSpPr>
            <a:xfrm>
              <a:off x="245425" y="332656"/>
              <a:ext cx="4320000" cy="2160000"/>
              <a:chOff x="701106" y="1685328"/>
              <a:chExt cx="4320000" cy="2340000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701106" y="1685328"/>
                <a:ext cx="4320000" cy="2340000"/>
              </a:xfrm>
              <a:prstGeom prst="rect">
                <a:avLst/>
              </a:prstGeom>
              <a:solidFill>
                <a:schemeClr val="bg1"/>
              </a:solidFill>
              <a:ln w="57150" cmpd="thinThick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TW" sz="12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pic>
            <p:nvPicPr>
              <p:cNvPr id="42" name="Picture 9" descr="joy of innovation-final copy[1].jpg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7130" y="1816864"/>
                <a:ext cx="1584176" cy="4347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3" name="矩形 42"/>
              <p:cNvSpPr/>
              <p:nvPr/>
            </p:nvSpPr>
            <p:spPr>
              <a:xfrm>
                <a:off x="2501306" y="1959572"/>
                <a:ext cx="2448272" cy="37382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rgbClr val="0000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S220 </a:t>
                </a:r>
                <a:r>
                  <a:rPr lang="zh-TW" altLang="en-US" b="1" dirty="0">
                    <a:solidFill>
                      <a:srgbClr val="0000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擴散設備課</a:t>
                </a:r>
              </a:p>
            </p:txBody>
          </p:sp>
        </p:grpSp>
        <p:sp>
          <p:nvSpPr>
            <p:cNvPr id="40" name="矩形 39"/>
            <p:cNvSpPr/>
            <p:nvPr/>
          </p:nvSpPr>
          <p:spPr>
            <a:xfrm>
              <a:off x="765716" y="980728"/>
              <a:ext cx="3267240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TW" altLang="en-US" sz="80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陳元泰</a:t>
              </a:r>
            </a:p>
          </p:txBody>
        </p:sp>
      </p:grpSp>
      <p:sp>
        <p:nvSpPr>
          <p:cNvPr id="44" name="文字方塊 43"/>
          <p:cNvSpPr txBox="1"/>
          <p:nvPr/>
        </p:nvSpPr>
        <p:spPr>
          <a:xfrm>
            <a:off x="7641782" y="6408750"/>
            <a:ext cx="1259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EXT:38338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93150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3C173E-1730-4542-968C-CED62323C27C}" type="slidenum">
              <a:rPr lang="zh-TW" altLang="en-US" smtClean="0"/>
              <a:pPr>
                <a:defRPr/>
              </a:pPr>
              <a:t>4</a:t>
            </a:fld>
            <a:endParaRPr lang="zh-TW" altLang="en-US" dirty="0"/>
          </a:p>
        </p:txBody>
      </p:sp>
      <p:grpSp>
        <p:nvGrpSpPr>
          <p:cNvPr id="3" name="群組 2"/>
          <p:cNvGrpSpPr/>
          <p:nvPr/>
        </p:nvGrpSpPr>
        <p:grpSpPr>
          <a:xfrm>
            <a:off x="179512" y="116475"/>
            <a:ext cx="4320000" cy="2160000"/>
            <a:chOff x="245425" y="332656"/>
            <a:chExt cx="4320000" cy="2160000"/>
          </a:xfrm>
        </p:grpSpPr>
        <p:grpSp>
          <p:nvGrpSpPr>
            <p:cNvPr id="4" name="群組 3"/>
            <p:cNvGrpSpPr/>
            <p:nvPr/>
          </p:nvGrpSpPr>
          <p:grpSpPr>
            <a:xfrm>
              <a:off x="245425" y="332656"/>
              <a:ext cx="4320000" cy="2160000"/>
              <a:chOff x="701106" y="1685328"/>
              <a:chExt cx="4320000" cy="2340000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701106" y="1685328"/>
                <a:ext cx="4320000" cy="2340000"/>
              </a:xfrm>
              <a:prstGeom prst="rect">
                <a:avLst/>
              </a:prstGeom>
              <a:solidFill>
                <a:schemeClr val="bg1"/>
              </a:solidFill>
              <a:ln w="57150" cmpd="thinThick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TW" sz="12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pic>
            <p:nvPicPr>
              <p:cNvPr id="7" name="Picture 9" descr="joy of innovation-final copy[1].jpg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7130" y="1816864"/>
                <a:ext cx="1584176" cy="4347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" name="矩形 7"/>
              <p:cNvSpPr/>
              <p:nvPr/>
            </p:nvSpPr>
            <p:spPr>
              <a:xfrm>
                <a:off x="2501306" y="1959572"/>
                <a:ext cx="2448272" cy="37382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rgbClr val="0000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S220 </a:t>
                </a:r>
                <a:r>
                  <a:rPr lang="zh-TW" altLang="en-US" b="1" dirty="0">
                    <a:solidFill>
                      <a:srgbClr val="0000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擴散設備課</a:t>
                </a:r>
              </a:p>
            </p:txBody>
          </p:sp>
        </p:grpSp>
        <p:sp>
          <p:nvSpPr>
            <p:cNvPr id="5" name="矩形 4"/>
            <p:cNvSpPr/>
            <p:nvPr/>
          </p:nvSpPr>
          <p:spPr>
            <a:xfrm>
              <a:off x="765716" y="980728"/>
              <a:ext cx="3267240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TW" altLang="en-US" sz="80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黃冠鈞</a:t>
              </a:r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3239936" y="1907601"/>
            <a:ext cx="1259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EXT:38336</a:t>
            </a:r>
            <a:endParaRPr lang="zh-TW" altLang="en-US" dirty="0"/>
          </a:p>
        </p:txBody>
      </p:sp>
      <p:grpSp>
        <p:nvGrpSpPr>
          <p:cNvPr id="10" name="群組 9"/>
          <p:cNvGrpSpPr/>
          <p:nvPr/>
        </p:nvGrpSpPr>
        <p:grpSpPr>
          <a:xfrm>
            <a:off x="4602575" y="116475"/>
            <a:ext cx="4320000" cy="2160000"/>
            <a:chOff x="245425" y="332656"/>
            <a:chExt cx="4320000" cy="2160000"/>
          </a:xfrm>
        </p:grpSpPr>
        <p:grpSp>
          <p:nvGrpSpPr>
            <p:cNvPr id="11" name="群組 10"/>
            <p:cNvGrpSpPr/>
            <p:nvPr/>
          </p:nvGrpSpPr>
          <p:grpSpPr>
            <a:xfrm>
              <a:off x="245425" y="332656"/>
              <a:ext cx="4320000" cy="2160000"/>
              <a:chOff x="701106" y="1685328"/>
              <a:chExt cx="4320000" cy="23400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701106" y="1685328"/>
                <a:ext cx="4320000" cy="2340000"/>
              </a:xfrm>
              <a:prstGeom prst="rect">
                <a:avLst/>
              </a:prstGeom>
              <a:solidFill>
                <a:schemeClr val="bg1"/>
              </a:solidFill>
              <a:ln w="57150" cmpd="thinThick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TW" sz="12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pic>
            <p:nvPicPr>
              <p:cNvPr id="14" name="Picture 9" descr="joy of innovation-final copy[1].jpg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7130" y="1816864"/>
                <a:ext cx="1584176" cy="4347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" name="矩形 14"/>
              <p:cNvSpPr/>
              <p:nvPr/>
            </p:nvSpPr>
            <p:spPr>
              <a:xfrm>
                <a:off x="2501306" y="1959572"/>
                <a:ext cx="2448272" cy="37382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rgbClr val="0000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S220 </a:t>
                </a:r>
                <a:r>
                  <a:rPr lang="zh-TW" altLang="en-US" b="1" dirty="0">
                    <a:solidFill>
                      <a:srgbClr val="0000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擴散設備課</a:t>
                </a:r>
              </a:p>
            </p:txBody>
          </p:sp>
        </p:grpSp>
        <p:sp>
          <p:nvSpPr>
            <p:cNvPr id="12" name="矩形 11"/>
            <p:cNvSpPr/>
            <p:nvPr/>
          </p:nvSpPr>
          <p:spPr>
            <a:xfrm>
              <a:off x="1279478" y="980728"/>
              <a:ext cx="2239716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TW" altLang="en-US" sz="80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麥可</a:t>
              </a:r>
            </a:p>
          </p:txBody>
        </p:sp>
      </p:grpSp>
      <p:sp>
        <p:nvSpPr>
          <p:cNvPr id="16" name="文字方塊 15"/>
          <p:cNvSpPr txBox="1"/>
          <p:nvPr/>
        </p:nvSpPr>
        <p:spPr>
          <a:xfrm>
            <a:off x="7662999" y="1907601"/>
            <a:ext cx="1259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EXT:38358</a:t>
            </a:r>
            <a:endParaRPr lang="zh-TW" altLang="en-US" dirty="0"/>
          </a:p>
        </p:txBody>
      </p:sp>
      <p:grpSp>
        <p:nvGrpSpPr>
          <p:cNvPr id="17" name="群組 16"/>
          <p:cNvGrpSpPr/>
          <p:nvPr/>
        </p:nvGrpSpPr>
        <p:grpSpPr>
          <a:xfrm>
            <a:off x="170634" y="2358524"/>
            <a:ext cx="4320000" cy="2160000"/>
            <a:chOff x="245425" y="332656"/>
            <a:chExt cx="4320000" cy="2160000"/>
          </a:xfrm>
        </p:grpSpPr>
        <p:grpSp>
          <p:nvGrpSpPr>
            <p:cNvPr id="18" name="群組 17"/>
            <p:cNvGrpSpPr/>
            <p:nvPr/>
          </p:nvGrpSpPr>
          <p:grpSpPr>
            <a:xfrm>
              <a:off x="245425" y="332656"/>
              <a:ext cx="4320000" cy="2160000"/>
              <a:chOff x="701106" y="1685328"/>
              <a:chExt cx="4320000" cy="2340000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701106" y="1685328"/>
                <a:ext cx="4320000" cy="2340000"/>
              </a:xfrm>
              <a:prstGeom prst="rect">
                <a:avLst/>
              </a:prstGeom>
              <a:solidFill>
                <a:schemeClr val="bg1"/>
              </a:solidFill>
              <a:ln w="57150" cmpd="thinThick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TW" sz="12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pic>
            <p:nvPicPr>
              <p:cNvPr id="21" name="Picture 9" descr="joy of innovation-final copy[1].jpg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7130" y="1816864"/>
                <a:ext cx="1584176" cy="4347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" name="矩形 21"/>
              <p:cNvSpPr/>
              <p:nvPr/>
            </p:nvSpPr>
            <p:spPr>
              <a:xfrm>
                <a:off x="2501306" y="1959572"/>
                <a:ext cx="2448272" cy="37382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rgbClr val="0000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S220 </a:t>
                </a:r>
                <a:r>
                  <a:rPr lang="zh-TW" altLang="en-US" b="1" dirty="0">
                    <a:solidFill>
                      <a:srgbClr val="0000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擴散設備課</a:t>
                </a:r>
              </a:p>
            </p:txBody>
          </p:sp>
        </p:grpSp>
        <p:sp>
          <p:nvSpPr>
            <p:cNvPr id="19" name="矩形 18"/>
            <p:cNvSpPr/>
            <p:nvPr/>
          </p:nvSpPr>
          <p:spPr>
            <a:xfrm>
              <a:off x="251953" y="980728"/>
              <a:ext cx="4294766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TW" altLang="en-US" sz="80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歐陽以恆</a:t>
              </a:r>
            </a:p>
          </p:txBody>
        </p:sp>
      </p:grpSp>
      <p:sp>
        <p:nvSpPr>
          <p:cNvPr id="23" name="文字方塊 22"/>
          <p:cNvSpPr txBox="1"/>
          <p:nvPr/>
        </p:nvSpPr>
        <p:spPr>
          <a:xfrm>
            <a:off x="3231058" y="4149650"/>
            <a:ext cx="1259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EXT:38350</a:t>
            </a:r>
            <a:endParaRPr lang="zh-TW" altLang="en-US" dirty="0"/>
          </a:p>
        </p:txBody>
      </p:sp>
      <p:grpSp>
        <p:nvGrpSpPr>
          <p:cNvPr id="24" name="群組 23"/>
          <p:cNvGrpSpPr/>
          <p:nvPr/>
        </p:nvGrpSpPr>
        <p:grpSpPr>
          <a:xfrm>
            <a:off x="4593697" y="2358524"/>
            <a:ext cx="4320000" cy="2160000"/>
            <a:chOff x="245425" y="332656"/>
            <a:chExt cx="4320000" cy="2160000"/>
          </a:xfrm>
        </p:grpSpPr>
        <p:grpSp>
          <p:nvGrpSpPr>
            <p:cNvPr id="25" name="群組 24"/>
            <p:cNvGrpSpPr/>
            <p:nvPr/>
          </p:nvGrpSpPr>
          <p:grpSpPr>
            <a:xfrm>
              <a:off x="245425" y="332656"/>
              <a:ext cx="4320000" cy="2160000"/>
              <a:chOff x="701106" y="1685328"/>
              <a:chExt cx="4320000" cy="2340000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701106" y="1685328"/>
                <a:ext cx="4320000" cy="2340000"/>
              </a:xfrm>
              <a:prstGeom prst="rect">
                <a:avLst/>
              </a:prstGeom>
              <a:solidFill>
                <a:schemeClr val="bg1"/>
              </a:solidFill>
              <a:ln w="57150" cmpd="thinThick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TW" sz="12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pic>
            <p:nvPicPr>
              <p:cNvPr id="28" name="Picture 9" descr="joy of innovation-final copy[1].jpg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7130" y="1816864"/>
                <a:ext cx="1584176" cy="4347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" name="矩形 28"/>
              <p:cNvSpPr/>
              <p:nvPr/>
            </p:nvSpPr>
            <p:spPr>
              <a:xfrm>
                <a:off x="2501306" y="1959572"/>
                <a:ext cx="2448272" cy="37382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rgbClr val="0000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S220 </a:t>
                </a:r>
                <a:r>
                  <a:rPr lang="zh-TW" altLang="en-US" b="1" dirty="0">
                    <a:solidFill>
                      <a:srgbClr val="0000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擴散設備課</a:t>
                </a:r>
              </a:p>
            </p:txBody>
          </p:sp>
        </p:grpSp>
        <p:sp>
          <p:nvSpPr>
            <p:cNvPr id="26" name="矩形 25"/>
            <p:cNvSpPr/>
            <p:nvPr/>
          </p:nvSpPr>
          <p:spPr>
            <a:xfrm>
              <a:off x="765716" y="980728"/>
              <a:ext cx="3267240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TW" altLang="en-US" sz="80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卡莫那</a:t>
              </a:r>
            </a:p>
          </p:txBody>
        </p:sp>
      </p:grpSp>
      <p:sp>
        <p:nvSpPr>
          <p:cNvPr id="30" name="文字方塊 29"/>
          <p:cNvSpPr txBox="1"/>
          <p:nvPr/>
        </p:nvSpPr>
        <p:spPr>
          <a:xfrm>
            <a:off x="7654121" y="4149650"/>
            <a:ext cx="1259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EXT:38359</a:t>
            </a:r>
            <a:endParaRPr lang="zh-TW" altLang="en-US" dirty="0"/>
          </a:p>
        </p:txBody>
      </p:sp>
      <p:grpSp>
        <p:nvGrpSpPr>
          <p:cNvPr id="31" name="群組 30"/>
          <p:cNvGrpSpPr/>
          <p:nvPr/>
        </p:nvGrpSpPr>
        <p:grpSpPr>
          <a:xfrm>
            <a:off x="158295" y="4617624"/>
            <a:ext cx="4320000" cy="2160000"/>
            <a:chOff x="245425" y="332656"/>
            <a:chExt cx="4320000" cy="2160000"/>
          </a:xfrm>
        </p:grpSpPr>
        <p:grpSp>
          <p:nvGrpSpPr>
            <p:cNvPr id="32" name="群組 31"/>
            <p:cNvGrpSpPr/>
            <p:nvPr/>
          </p:nvGrpSpPr>
          <p:grpSpPr>
            <a:xfrm>
              <a:off x="245425" y="332656"/>
              <a:ext cx="4320000" cy="2160000"/>
              <a:chOff x="701106" y="1685328"/>
              <a:chExt cx="4320000" cy="2340000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701106" y="1685328"/>
                <a:ext cx="4320000" cy="2340000"/>
              </a:xfrm>
              <a:prstGeom prst="rect">
                <a:avLst/>
              </a:prstGeom>
              <a:solidFill>
                <a:schemeClr val="bg1"/>
              </a:solidFill>
              <a:ln w="57150" cmpd="thinThick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TW" sz="12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pic>
            <p:nvPicPr>
              <p:cNvPr id="35" name="Picture 9" descr="joy of innovation-final copy[1].jpg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7130" y="1816864"/>
                <a:ext cx="1584176" cy="4347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6" name="矩形 35"/>
              <p:cNvSpPr/>
              <p:nvPr/>
            </p:nvSpPr>
            <p:spPr>
              <a:xfrm>
                <a:off x="2501306" y="1959572"/>
                <a:ext cx="2448272" cy="37382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rgbClr val="0000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S220 </a:t>
                </a:r>
                <a:r>
                  <a:rPr lang="zh-TW" altLang="en-US" b="1" dirty="0">
                    <a:solidFill>
                      <a:srgbClr val="0000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擴散設備課</a:t>
                </a:r>
              </a:p>
            </p:txBody>
          </p:sp>
        </p:grpSp>
        <p:sp>
          <p:nvSpPr>
            <p:cNvPr id="33" name="矩形 32"/>
            <p:cNvSpPr/>
            <p:nvPr/>
          </p:nvSpPr>
          <p:spPr>
            <a:xfrm>
              <a:off x="765716" y="980728"/>
              <a:ext cx="3267240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TW" altLang="en-US" sz="80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林士傑</a:t>
              </a:r>
            </a:p>
          </p:txBody>
        </p:sp>
      </p:grpSp>
      <p:sp>
        <p:nvSpPr>
          <p:cNvPr id="37" name="文字方塊 36"/>
          <p:cNvSpPr txBox="1"/>
          <p:nvPr/>
        </p:nvSpPr>
        <p:spPr>
          <a:xfrm>
            <a:off x="3218719" y="6408750"/>
            <a:ext cx="1259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EXT:38352</a:t>
            </a:r>
            <a:endParaRPr lang="zh-TW" altLang="en-US" dirty="0"/>
          </a:p>
        </p:txBody>
      </p:sp>
      <p:grpSp>
        <p:nvGrpSpPr>
          <p:cNvPr id="38" name="群組 37"/>
          <p:cNvGrpSpPr/>
          <p:nvPr/>
        </p:nvGrpSpPr>
        <p:grpSpPr>
          <a:xfrm>
            <a:off x="4581358" y="4617624"/>
            <a:ext cx="4320000" cy="2160000"/>
            <a:chOff x="245425" y="332656"/>
            <a:chExt cx="4320000" cy="2160000"/>
          </a:xfrm>
        </p:grpSpPr>
        <p:grpSp>
          <p:nvGrpSpPr>
            <p:cNvPr id="39" name="群組 38"/>
            <p:cNvGrpSpPr/>
            <p:nvPr/>
          </p:nvGrpSpPr>
          <p:grpSpPr>
            <a:xfrm>
              <a:off x="245425" y="332656"/>
              <a:ext cx="4320000" cy="2160000"/>
              <a:chOff x="701106" y="1685328"/>
              <a:chExt cx="4320000" cy="2340000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701106" y="1685328"/>
                <a:ext cx="4320000" cy="2340000"/>
              </a:xfrm>
              <a:prstGeom prst="rect">
                <a:avLst/>
              </a:prstGeom>
              <a:solidFill>
                <a:schemeClr val="bg1"/>
              </a:solidFill>
              <a:ln w="57150" cmpd="thinThick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TW" sz="12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pic>
            <p:nvPicPr>
              <p:cNvPr id="42" name="Picture 9" descr="joy of innovation-final copy[1].jpg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7130" y="1816864"/>
                <a:ext cx="1584176" cy="4347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3" name="矩形 42"/>
              <p:cNvSpPr/>
              <p:nvPr/>
            </p:nvSpPr>
            <p:spPr>
              <a:xfrm>
                <a:off x="2501306" y="1959572"/>
                <a:ext cx="2448272" cy="37382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rgbClr val="0000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S220 </a:t>
                </a:r>
                <a:r>
                  <a:rPr lang="zh-TW" altLang="en-US" b="1" dirty="0">
                    <a:solidFill>
                      <a:srgbClr val="0000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擴散設備課</a:t>
                </a:r>
              </a:p>
            </p:txBody>
          </p:sp>
        </p:grpSp>
        <p:sp>
          <p:nvSpPr>
            <p:cNvPr id="40" name="矩形 39"/>
            <p:cNvSpPr/>
            <p:nvPr/>
          </p:nvSpPr>
          <p:spPr>
            <a:xfrm>
              <a:off x="765716" y="980728"/>
              <a:ext cx="3267240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TW" altLang="en-US" sz="80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克力斯</a:t>
              </a:r>
            </a:p>
          </p:txBody>
        </p:sp>
      </p:grpSp>
      <p:sp>
        <p:nvSpPr>
          <p:cNvPr id="44" name="文字方塊 43"/>
          <p:cNvSpPr txBox="1"/>
          <p:nvPr/>
        </p:nvSpPr>
        <p:spPr>
          <a:xfrm>
            <a:off x="7641782" y="6408750"/>
            <a:ext cx="1259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EXT:38359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81653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78568" y="2366164"/>
            <a:ext cx="4320000" cy="2160000"/>
          </a:xfrm>
          <a:prstGeom prst="rect">
            <a:avLst/>
          </a:prstGeom>
          <a:solidFill>
            <a:schemeClr val="bg1"/>
          </a:solidFill>
          <a:ln w="57150" cmpd="thinThick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2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593697" y="2358524"/>
            <a:ext cx="4320000" cy="2160000"/>
          </a:xfrm>
          <a:prstGeom prst="rect">
            <a:avLst/>
          </a:prstGeom>
          <a:solidFill>
            <a:schemeClr val="bg1"/>
          </a:solidFill>
          <a:ln w="57150" cmpd="thinThick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2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581358" y="4617624"/>
            <a:ext cx="4320000" cy="2160000"/>
          </a:xfrm>
          <a:prstGeom prst="rect">
            <a:avLst/>
          </a:prstGeom>
          <a:solidFill>
            <a:schemeClr val="bg1"/>
          </a:solidFill>
          <a:ln w="57150" cmpd="thinThick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2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D241AA1-9CBB-FBD1-9BFF-AD691B97BAD8}"/>
              </a:ext>
            </a:extLst>
          </p:cNvPr>
          <p:cNvSpPr/>
          <p:nvPr/>
        </p:nvSpPr>
        <p:spPr>
          <a:xfrm>
            <a:off x="604948" y="2767280"/>
            <a:ext cx="3267240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8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蔡孟哲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842DA40-A98C-B65B-23F4-E57BE91E165C}"/>
              </a:ext>
            </a:extLst>
          </p:cNvPr>
          <p:cNvSpPr/>
          <p:nvPr/>
        </p:nvSpPr>
        <p:spPr>
          <a:xfrm>
            <a:off x="5107738" y="2776804"/>
            <a:ext cx="3267240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8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賴瑞澤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59D25D8-BE4C-5DB8-7054-08FC7230EE59}"/>
              </a:ext>
            </a:extLst>
          </p:cNvPr>
          <p:cNvSpPr/>
          <p:nvPr/>
        </p:nvSpPr>
        <p:spPr>
          <a:xfrm>
            <a:off x="5120077" y="5035904"/>
            <a:ext cx="3267240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8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林順安</a:t>
            </a:r>
          </a:p>
        </p:txBody>
      </p:sp>
    </p:spTree>
    <p:extLst>
      <p:ext uri="{BB962C8B-B14F-4D97-AF65-F5344CB8AC3E}">
        <p14:creationId xmlns:p14="http://schemas.microsoft.com/office/powerpoint/2010/main" val="2279566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3C173E-1730-4542-968C-CED62323C27C}" type="slidenum">
              <a:rPr lang="zh-TW" altLang="en-US" smtClean="0"/>
              <a:pPr>
                <a:defRPr/>
              </a:pPr>
              <a:t>6</a:t>
            </a:fld>
            <a:endParaRPr lang="zh-TW" altLang="en-US" dirty="0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4DAA23D6-E5DE-52F2-5631-C1B97C903037}"/>
              </a:ext>
            </a:extLst>
          </p:cNvPr>
          <p:cNvGrpSpPr/>
          <p:nvPr/>
        </p:nvGrpSpPr>
        <p:grpSpPr>
          <a:xfrm>
            <a:off x="179512" y="4634785"/>
            <a:ext cx="4197681" cy="2052480"/>
            <a:chOff x="245425" y="332656"/>
            <a:chExt cx="4320000" cy="2160000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23809183-978B-671A-B3F1-97B5D4AF74B9}"/>
                </a:ext>
              </a:extLst>
            </p:cNvPr>
            <p:cNvGrpSpPr/>
            <p:nvPr/>
          </p:nvGrpSpPr>
          <p:grpSpPr>
            <a:xfrm>
              <a:off x="245425" y="332656"/>
              <a:ext cx="4320000" cy="2160000"/>
              <a:chOff x="701106" y="1685328"/>
              <a:chExt cx="4320000" cy="2340000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970C655D-5449-5B87-85DA-D99561D152DE}"/>
                  </a:ext>
                </a:extLst>
              </p:cNvPr>
              <p:cNvSpPr/>
              <p:nvPr/>
            </p:nvSpPr>
            <p:spPr>
              <a:xfrm>
                <a:off x="701106" y="1685328"/>
                <a:ext cx="4320000" cy="2340000"/>
              </a:xfrm>
              <a:prstGeom prst="rect">
                <a:avLst/>
              </a:prstGeom>
              <a:solidFill>
                <a:schemeClr val="bg1"/>
              </a:solidFill>
              <a:ln w="57150" cmpd="thinThick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TW" sz="12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pic>
            <p:nvPicPr>
              <p:cNvPr id="14" name="Picture 9" descr="joy of innovation-final copy[1].jpg">
                <a:extLst>
                  <a:ext uri="{FF2B5EF4-FFF2-40B4-BE49-F238E27FC236}">
                    <a16:creationId xmlns:a16="http://schemas.microsoft.com/office/drawing/2014/main" id="{18019B9C-8F43-3DED-64A9-8E1115A0A4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7130" y="1816864"/>
                <a:ext cx="1584176" cy="4347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7EEF3939-22DB-7A7F-608A-A9FE57CDC190}"/>
                  </a:ext>
                </a:extLst>
              </p:cNvPr>
              <p:cNvSpPr/>
              <p:nvPr/>
            </p:nvSpPr>
            <p:spPr>
              <a:xfrm>
                <a:off x="2501306" y="1959572"/>
                <a:ext cx="2448272" cy="37382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rgbClr val="0000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S220 </a:t>
                </a:r>
                <a:r>
                  <a:rPr lang="zh-TW" altLang="en-US" b="1" dirty="0">
                    <a:solidFill>
                      <a:srgbClr val="0000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擴散設備課</a:t>
                </a:r>
              </a:p>
            </p:txBody>
          </p:sp>
        </p:grp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239258F-765B-8092-6AD1-8DAEAEB656B3}"/>
                </a:ext>
              </a:extLst>
            </p:cNvPr>
            <p:cNvSpPr/>
            <p:nvPr/>
          </p:nvSpPr>
          <p:spPr>
            <a:xfrm>
              <a:off x="765715" y="980728"/>
              <a:ext cx="3267241" cy="13455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TW" altLang="en-US" sz="80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江皓誠</a:t>
              </a:r>
            </a:p>
          </p:txBody>
        </p:sp>
      </p:grp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E4FFE32-D00F-4B74-FAF4-A115EE299D93}"/>
              </a:ext>
            </a:extLst>
          </p:cNvPr>
          <p:cNvSpPr txBox="1"/>
          <p:nvPr/>
        </p:nvSpPr>
        <p:spPr>
          <a:xfrm>
            <a:off x="3218719" y="6408750"/>
            <a:ext cx="1259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EXT:38339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7915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9FC9CB-BEB9-4AC7-AA67-25DD87166686}" type="slidenum">
              <a:rPr lang="zh-TW" altLang="en-US" smtClean="0"/>
              <a:pPr>
                <a:defRPr/>
              </a:pPr>
              <a:t>7</a:t>
            </a:fld>
            <a:endParaRPr lang="zh-TW" altLang="en-US" dirty="0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467544" y="1268760"/>
            <a:ext cx="2880000" cy="216024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TW" dirty="0">
              <a:solidFill>
                <a:schemeClr val="tx1"/>
              </a:solidFill>
            </a:endParaRPr>
          </a:p>
          <a:p>
            <a:pPr algn="ctr"/>
            <a:endParaRPr lang="en-US" altLang="zh-TW" sz="1200" dirty="0">
              <a:solidFill>
                <a:schemeClr val="tx1"/>
              </a:solidFill>
            </a:endParaRPr>
          </a:p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分機常用功能</a:t>
            </a:r>
            <a:endParaRPr lang="en-US" altLang="zh-TW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8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9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分機號碼 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(38264)</a:t>
            </a:r>
            <a:endParaRPr lang="zh-TW" altLang="en-US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Picture 9" descr="joy of innovation-final copy[1]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40" y="1319608"/>
            <a:ext cx="1389116" cy="3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385360"/>
              </p:ext>
            </p:extLst>
          </p:nvPr>
        </p:nvGraphicFramePr>
        <p:xfrm>
          <a:off x="539052" y="2025816"/>
          <a:ext cx="277416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58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9855">
                <a:tc>
                  <a:txBody>
                    <a:bodyPr/>
                    <a:lstStyle/>
                    <a:p>
                      <a:r>
                        <a:rPr lang="zh-TW" altLang="en-US" sz="1000" dirty="0">
                          <a:solidFill>
                            <a:srgbClr val="0000FF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總機</a:t>
                      </a:r>
                      <a:r>
                        <a:rPr lang="zh-TW" altLang="en-US" sz="100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</a:t>
                      </a:r>
                      <a:r>
                        <a:rPr lang="en-US" altLang="zh-TW" sz="100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電</a:t>
                      </a:r>
                      <a:r>
                        <a:rPr lang="zh-TW" altLang="en-US" sz="1000" dirty="0">
                          <a:solidFill>
                            <a:srgbClr val="0000FF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話跟隨 </a:t>
                      </a:r>
                      <a:r>
                        <a:rPr lang="zh-TW" altLang="en-US" sz="1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Wingdings 2"/>
                        </a:rPr>
                        <a:t></a:t>
                      </a:r>
                      <a:r>
                        <a:rPr lang="en-US" altLang="zh-TW" sz="1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Wingdings 2"/>
                        </a:rPr>
                        <a:t>3</a:t>
                      </a:r>
                      <a:r>
                        <a:rPr lang="zh-TW" altLang="en-US" sz="1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Wingdings 2"/>
                        </a:rPr>
                        <a:t> </a:t>
                      </a:r>
                      <a:r>
                        <a:rPr lang="en-US" altLang="zh-TW" sz="1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Wingdings 2"/>
                        </a:rPr>
                        <a:t>(</a:t>
                      </a:r>
                      <a:r>
                        <a:rPr lang="zh-TW" altLang="en-US" sz="1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Wingdings 2"/>
                        </a:rPr>
                        <a:t>取消 </a:t>
                      </a:r>
                      <a:r>
                        <a:rPr lang="en-US" altLang="zh-TW" sz="1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Wingdings 2"/>
                        </a:rPr>
                        <a:t>#3)</a:t>
                      </a:r>
                      <a:endParaRPr lang="zh-TW" altLang="en-US" sz="1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855">
                <a:tc>
                  <a:txBody>
                    <a:bodyPr/>
                    <a:lstStyle/>
                    <a:p>
                      <a:r>
                        <a:rPr lang="zh-TW" altLang="en-US" sz="1000" dirty="0">
                          <a:solidFill>
                            <a:srgbClr val="0000FF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外線</a:t>
                      </a:r>
                      <a:r>
                        <a:rPr lang="zh-TW" altLang="en-US" sz="1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</a:t>
                      </a:r>
                      <a:r>
                        <a:rPr lang="en-US" altLang="zh-TW" sz="1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sz="1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r>
                        <a:rPr lang="zh-TW" altLang="en-US" sz="1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三人會談 轉接分機號碼</a:t>
                      </a:r>
                      <a:endParaRPr lang="zh-TW" altLang="en-US" sz="1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855">
                <a:tc>
                  <a:txBody>
                    <a:bodyPr/>
                    <a:lstStyle/>
                    <a:p>
                      <a:r>
                        <a:rPr lang="zh-TW" altLang="en-US" sz="1000" dirty="0">
                          <a:solidFill>
                            <a:srgbClr val="0000FF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代接 </a:t>
                      </a:r>
                      <a:r>
                        <a:rPr lang="zh-TW" altLang="en-US" sz="1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Wingdings 2"/>
                        </a:rPr>
                        <a:t></a:t>
                      </a:r>
                      <a:r>
                        <a:rPr lang="en-US" altLang="zh-TW" sz="1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r>
                        <a:rPr lang="zh-TW" altLang="en-US" sz="1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保留第一通</a:t>
                      </a:r>
                      <a:endParaRPr lang="en-US" altLang="zh-TW" sz="1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zh-TW" altLang="en-US" sz="1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轉接第二通</a:t>
                      </a:r>
                      <a:endParaRPr lang="zh-TW" altLang="en-US" sz="1000" b="1" dirty="0">
                        <a:solidFill>
                          <a:srgbClr val="0000FF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r>
                        <a:rPr lang="en-US" altLang="zh-TW" sz="1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#8</a:t>
                      </a:r>
                      <a:endParaRPr lang="zh-TW" altLang="en-US" sz="10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855">
                <a:tc>
                  <a:txBody>
                    <a:bodyPr/>
                    <a:lstStyle/>
                    <a:p>
                      <a:r>
                        <a:rPr lang="zh-TW" altLang="en-US" sz="1000" dirty="0">
                          <a:solidFill>
                            <a:srgbClr val="0000FF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電話駐留 轉接 </a:t>
                      </a:r>
                      <a:r>
                        <a:rPr lang="zh-TW" altLang="en-US" sz="1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Wingdings 2"/>
                        </a:rPr>
                        <a:t></a:t>
                      </a:r>
                      <a:r>
                        <a:rPr lang="en-US" altLang="zh-TW" sz="1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Wingdings 2"/>
                        </a:rPr>
                        <a:t>4</a:t>
                      </a:r>
                      <a:endParaRPr lang="zh-TW" altLang="en-US" sz="1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TW" altLang="en-US" sz="1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98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dirty="0">
                          <a:solidFill>
                            <a:srgbClr val="0000FF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自動回叫 轉接</a:t>
                      </a:r>
                      <a:r>
                        <a:rPr lang="zh-TW" altLang="en-US" sz="1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zh-TW" altLang="en-US" sz="1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Wingdings 2"/>
                        </a:rPr>
                        <a:t></a:t>
                      </a:r>
                      <a:r>
                        <a:rPr lang="en-US" altLang="zh-TW" sz="1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Wingdings 2"/>
                        </a:rPr>
                        <a:t>5</a:t>
                      </a:r>
                      <a:endParaRPr lang="zh-TW" altLang="en-US" sz="1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r>
                        <a:rPr lang="zh-TW" altLang="en-US" sz="1000" dirty="0">
                          <a:solidFill>
                            <a:srgbClr val="0000FF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共用簡碼 </a:t>
                      </a:r>
                      <a:r>
                        <a:rPr lang="zh-TW" altLang="en-US" sz="1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Wingdings 2"/>
                        </a:rPr>
                        <a:t></a:t>
                      </a:r>
                      <a:r>
                        <a:rPr lang="en-US" altLang="zh-TW" sz="1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Wingdings 2"/>
                        </a:rPr>
                        <a:t>1</a:t>
                      </a:r>
                      <a:endParaRPr lang="zh-TW" altLang="en-US" sz="1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98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dirty="0">
                          <a:solidFill>
                            <a:srgbClr val="0000FF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駐留接聽 </a:t>
                      </a:r>
                      <a:r>
                        <a:rPr lang="en-US" altLang="zh-TW" sz="1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#4</a:t>
                      </a:r>
                      <a:r>
                        <a:rPr lang="zh-TW" altLang="en-US" sz="1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原分機號碼</a:t>
                      </a:r>
                      <a:endParaRPr lang="zh-TW" altLang="en-US" sz="1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r>
                        <a:rPr lang="zh-TW" altLang="en-US" sz="1000" dirty="0">
                          <a:solidFill>
                            <a:srgbClr val="0000FF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末號重播 </a:t>
                      </a:r>
                      <a:r>
                        <a:rPr lang="en-US" altLang="zh-TW" sz="1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#0</a:t>
                      </a:r>
                      <a:endParaRPr lang="zh-TW" altLang="en-US" sz="1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1" name="直線接點 10"/>
          <p:cNvCxnSpPr/>
          <p:nvPr/>
        </p:nvCxnSpPr>
        <p:spPr>
          <a:xfrm>
            <a:off x="647856" y="3068960"/>
            <a:ext cx="25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2430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AAE5B2AD87A147ADFB10D9212869E5" ma:contentTypeVersion="0" ma:contentTypeDescription="Create a new document." ma:contentTypeScope="" ma:versionID="0c7a12f38535fe6bd798789398a33d2d">
  <xsd:schema xmlns:xsd="http://www.w3.org/2001/XMLSchema" xmlns:xs="http://www.w3.org/2001/XMLSchema" xmlns:p="http://schemas.microsoft.com/office/2006/metadata/properties" xmlns:ns2="B2E5AABD-87AD-47A1-ADFB-10D9212869E5" targetNamespace="http://schemas.microsoft.com/office/2006/metadata/properties" ma:root="true" ma:fieldsID="3ee30087cf116be6881678c28e2d5473" ns2:_="">
    <xsd:import namespace="B2E5AABD-87AD-47A1-ADFB-10D9212869E5"/>
    <xsd:element name="properties">
      <xsd:complexType>
        <xsd:sequence>
          <xsd:element name="documentManagement">
            <xsd:complexType>
              <xsd:all>
                <xsd:element ref="ns2:Owner" minOccurs="0"/>
                <xsd:element ref="ns2:Description" minOccurs="0"/>
                <xsd:element ref="ns2:Status" minOccurs="0"/>
                <xsd:element ref="ns2:SPSPlus_DocField1" minOccurs="0"/>
                <xsd:element ref="ns2:SPSPlus_DocField2" minOccurs="0"/>
                <xsd:element ref="ns2:SPSPlus_DocField3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E5AABD-87AD-47A1-ADFB-10D9212869E5" elementFormDefault="qualified">
    <xsd:import namespace="http://schemas.microsoft.com/office/2006/documentManagement/types"/>
    <xsd:import namespace="http://schemas.microsoft.com/office/infopath/2007/PartnerControls"/>
    <xsd:element name="Owner" ma:index="8" nillable="true" ma:displayName="擁有人" ma:format="Dropdown" ma:internalName="Owner">
      <xsd:simpleType>
        <xsd:union memberTypes="dms:Text">
          <xsd:simpleType>
            <xsd:restriction base="dms:Choice">
              <xsd:enumeration value="沈介宇"/>
              <xsd:enumeration value="林芳如"/>
              <xsd:enumeration value="黃靜薇"/>
              <xsd:enumeration value="黃曉薇"/>
              <xsd:enumeration value="陳清光"/>
            </xsd:restriction>
          </xsd:simpleType>
        </xsd:union>
      </xsd:simpleType>
    </xsd:element>
    <xsd:element name="Description" ma:index="9" nillable="true" ma:displayName="描述" ma:internalName="Description">
      <xsd:simpleType>
        <xsd:restriction base="dms:Note">
          <xsd:maxLength value="255"/>
        </xsd:restriction>
      </xsd:simpleType>
    </xsd:element>
    <xsd:element name="Status" ma:index="10" nillable="true" ma:displayName="狀態" ma:internalName="Status">
      <xsd:simpleType>
        <xsd:restriction base="dms:Choice">
          <xsd:enumeration value="粗糙"/>
          <xsd:enumeration value="草稿"/>
          <xsd:enumeration value="預覽"/>
          <xsd:enumeration value="完稿"/>
        </xsd:restriction>
      </xsd:simpleType>
    </xsd:element>
    <xsd:element name="SPSPlus_DocField1" ma:index="11" nillable="true" ma:displayName="Hit Rates" ma:internalName="SPSPlus_DocField1" ma:readOnly="true">
      <xsd:simpleType>
        <xsd:restriction base="dms:Unknown"/>
      </xsd:simpleType>
    </xsd:element>
    <xsd:element name="SPSPlus_DocField2" ma:index="12" nillable="true" ma:displayName="Vote of useful" ma:internalName="SPSPlus_DocField2" ma:readOnly="true">
      <xsd:simpleType>
        <xsd:restriction base="dms:Unknown"/>
      </xsd:simpleType>
    </xsd:element>
    <xsd:element name="SPSPlus_DocField3" ma:index="13" nillable="true" ma:displayName="Vote of useless" ma:internalName="SPSPlus_DocField3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scription xmlns="B2E5AABD-87AD-47A1-ADFB-10D9212869E5" xsi:nil="true"/>
    <Owner xmlns="B2E5AABD-87AD-47A1-ADFB-10D9212869E5" xsi:nil="true"/>
    <Status xmlns="B2E5AABD-87AD-47A1-ADFB-10D9212869E5" xsi:nil="true"/>
  </documentManagement>
</p:properties>
</file>

<file path=customXml/itemProps1.xml><?xml version="1.0" encoding="utf-8"?>
<ds:datastoreItem xmlns:ds="http://schemas.openxmlformats.org/officeDocument/2006/customXml" ds:itemID="{A940DCF7-6FAE-4C9D-AED9-98F5E6DB78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2E5AABD-87AD-47A1-ADFB-10D9212869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1F41721-8BA7-426A-8F1E-0C7B8587C63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8711116-2882-48F6-8F3B-8BE7C43F6DB3}">
  <ds:schemaRefs>
    <ds:schemaRef ds:uri="http://schemas.microsoft.com/office/infopath/2007/PartnerControls"/>
    <ds:schemaRef ds:uri="http://schemas.openxmlformats.org/package/2006/metadata/core-properties"/>
    <ds:schemaRef ds:uri="B2E5AABD-87AD-47A1-ADFB-10D9212869E5"/>
    <ds:schemaRef ds:uri="http://purl.org/dc/terms/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90800</TotalTime>
  <Words>355</Words>
  <Application>Microsoft Office PowerPoint</Application>
  <PresentationFormat>如螢幕大小 (4:3)</PresentationFormat>
  <Paragraphs>127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微軟正黑體</vt:lpstr>
      <vt:lpstr>標楷體</vt:lpstr>
      <vt:lpstr>Arial</vt:lpstr>
      <vt:lpstr>Calibri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nuvoton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SCCHEN1@nuvoton.com</dc:creator>
  <cp:lastModifiedBy>S210 WCChen3</cp:lastModifiedBy>
  <cp:revision>1535</cp:revision>
  <cp:lastPrinted>2024-05-26T23:33:19Z</cp:lastPrinted>
  <dcterms:created xsi:type="dcterms:W3CDTF">2012-03-21T02:57:47Z</dcterms:created>
  <dcterms:modified xsi:type="dcterms:W3CDTF">2024-12-05T01:52:43Z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0x010100BDAAE5B2AD87A147ADFB10D9212869E5</vt:lpwstr>
  </property>
  <property fmtid="{D5CDD505-2E9C-101B-9397-08002B2CF9AE}" pid="3" name="vti_description">
    <vt:lpwstr/>
  </property>
</Properties>
</file>