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088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3333FF"/>
    <a:srgbClr val="99FF66"/>
    <a:srgbClr val="FF99FF"/>
    <a:srgbClr val="FF6600"/>
    <a:srgbClr val="FF3300"/>
    <a:srgbClr val="FF7C80"/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9048" autoAdjust="0"/>
  </p:normalViewPr>
  <p:slideViewPr>
    <p:cSldViewPr showGuides="1">
      <p:cViewPr varScale="1">
        <p:scale>
          <a:sx n="86" d="100"/>
          <a:sy n="86" d="100"/>
        </p:scale>
        <p:origin x="1800" y="90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0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300" y="10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30164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300" y="8830164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0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300" y="10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2024/12/5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8" tIns="46445" rIns="92888" bIns="4644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6" y="4415085"/>
            <a:ext cx="5608955" cy="4183538"/>
          </a:xfrm>
          <a:prstGeom prst="rect">
            <a:avLst/>
          </a:prstGeom>
        </p:spPr>
        <p:txBody>
          <a:bodyPr vert="horz" lIns="92888" tIns="46445" rIns="92888" bIns="46445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30164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300" y="8830164"/>
            <a:ext cx="3037526" cy="464663"/>
          </a:xfrm>
          <a:prstGeom prst="rect">
            <a:avLst/>
          </a:prstGeom>
        </p:spPr>
        <p:txBody>
          <a:bodyPr vert="horz" lIns="92888" tIns="46445" rIns="92888" bIns="46445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184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80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3150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567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3385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2569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4974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913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8442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880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2889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F006-3E84-4619-AC60-1256A9A2400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  <p:sldLayoutId id="2147484994" r:id="rId12"/>
    <p:sldLayoutId id="214748499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539552" y="2564904"/>
            <a:ext cx="3888432" cy="1943976"/>
            <a:chOff x="245425" y="332656"/>
            <a:chExt cx="4320000" cy="2160000"/>
          </a:xfrm>
        </p:grpSpPr>
        <p:grpSp>
          <p:nvGrpSpPr>
            <p:cNvPr id="30" name="群組 29"/>
            <p:cNvGrpSpPr/>
            <p:nvPr/>
          </p:nvGrpSpPr>
          <p:grpSpPr>
            <a:xfrm>
              <a:off x="245425" y="332656"/>
              <a:ext cx="4320000" cy="2160000"/>
              <a:chOff x="701106" y="1685328"/>
              <a:chExt cx="4320000" cy="2340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01106" y="1685328"/>
                <a:ext cx="4320000" cy="2340000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37" name="Picture 9" descr="joy of innovation-final copy[1]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130" y="1816864"/>
                <a:ext cx="1584176" cy="43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矩形 37"/>
              <p:cNvSpPr/>
              <p:nvPr/>
            </p:nvSpPr>
            <p:spPr>
              <a:xfrm>
                <a:off x="2501306" y="1959572"/>
                <a:ext cx="2448272" cy="37382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S210 </a:t>
                </a:r>
                <a:r>
                  <a:rPr lang="zh-TW" altLang="en-US" b="1" dirty="0">
                    <a:solidFill>
                      <a:srgbClr val="0000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擴散製程課</a:t>
                </a: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590493" y="859373"/>
              <a:ext cx="3629864" cy="1470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80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邱敏知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3171713" y="4099475"/>
            <a:ext cx="125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EXT:28203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66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AE5B2AD87A147ADFB10D9212869E5" ma:contentTypeVersion="0" ma:contentTypeDescription="Create a new document." ma:contentTypeScope="" ma:versionID="0c7a12f38535fe6bd798789398a33d2d">
  <xsd:schema xmlns:xsd="http://www.w3.org/2001/XMLSchema" xmlns:xs="http://www.w3.org/2001/XMLSchema" xmlns:p="http://schemas.microsoft.com/office/2006/metadata/properties" xmlns:ns2="B2E5AABD-87AD-47A1-ADFB-10D9212869E5" targetNamespace="http://schemas.microsoft.com/office/2006/metadata/properties" ma:root="true" ma:fieldsID="3ee30087cf116be6881678c28e2d5473" ns2:_="">
    <xsd:import namespace="B2E5AABD-87AD-47A1-ADFB-10D9212869E5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5AABD-87AD-47A1-ADFB-10D9212869E5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format="Dropdown" ma:internalName="Owner">
      <xsd:simpleType>
        <xsd:union memberTypes="dms:Text">
          <xsd:simpleType>
            <xsd:restriction base="dms:Choice">
              <xsd:enumeration value="沈介宇"/>
              <xsd:enumeration value="林芳如"/>
              <xsd:enumeration value="黃靜薇"/>
              <xsd:enumeration value="黃曉薇"/>
              <xsd:enumeration value="陳清光"/>
            </xsd:restriction>
          </xsd:simpleType>
        </xsd:union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B2E5AABD-87AD-47A1-ADFB-10D9212869E5" xsi:nil="true"/>
    <Owner xmlns="B2E5AABD-87AD-47A1-ADFB-10D9212869E5" xsi:nil="true"/>
    <Status xmlns="B2E5AABD-87AD-47A1-ADFB-10D9212869E5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0DCF7-6FAE-4C9D-AED9-98F5E6DB7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E5AABD-87AD-47A1-ADFB-10D921286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terms/"/>
    <ds:schemaRef ds:uri="http://purl.org/dc/dcmitype/"/>
    <ds:schemaRef ds:uri="B2E5AABD-87AD-47A1-ADFB-10D9212869E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85136</TotalTime>
  <Words>10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標楷體</vt:lpstr>
      <vt:lpstr>Arial</vt:lpstr>
      <vt:lpstr>Calibri</vt:lpstr>
      <vt:lpstr>Wingdings</vt:lpstr>
      <vt:lpstr>Office 佈景主題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SCCHEN1@nuvoton.com</dc:creator>
  <cp:lastModifiedBy>S210 WCChen3</cp:lastModifiedBy>
  <cp:revision>1520</cp:revision>
  <cp:lastPrinted>2024-12-05T01:50:00Z</cp:lastPrinted>
  <dcterms:created xsi:type="dcterms:W3CDTF">2012-03-21T02:57:47Z</dcterms:created>
  <dcterms:modified xsi:type="dcterms:W3CDTF">2024-12-05T01:53:29Z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0x010100BDAAE5B2AD87A147ADFB10D9212869E5</vt:lpwstr>
  </property>
  <property fmtid="{D5CDD505-2E9C-101B-9397-08002B2CF9AE}" pid="3" name="vti_description">
    <vt:lpwstr/>
  </property>
</Properties>
</file>