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1" r:id="rId2"/>
    <p:sldId id="262" r:id="rId3"/>
    <p:sldId id="263" r:id="rId4"/>
    <p:sldId id="264" r:id="rId5"/>
    <p:sldId id="265" r:id="rId6"/>
    <p:sldId id="270" r:id="rId7"/>
    <p:sldId id="271" r:id="rId8"/>
    <p:sldId id="266" r:id="rId9"/>
    <p:sldId id="267" r:id="rId10"/>
    <p:sldId id="273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2777"/>
            <a:ext cx="103632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1008"/>
            <a:ext cx="85344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552517" y="6356351"/>
            <a:ext cx="2554816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E221FDA5-4913-4A51-91E7-05A934752427}" type="datetime1">
              <a:rPr lang="zh-TW" altLang="en-US"/>
              <a:pPr>
                <a:defRPr/>
              </a:pPr>
              <a:t>2022/9/27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52518" y="5949951"/>
            <a:ext cx="2516716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94BD76B1-268C-4664-A078-4BE2F7A3F4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14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3007F-9867-4E71-9457-F9B40BEED51D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B27C4-9549-49AD-BC63-2389C85974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69780-4706-4FA6-B333-78776DEE293E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21B4D-7129-432E-9513-AEC3927D9E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3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8800" y="381000"/>
            <a:ext cx="7416800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2800" y="1752600"/>
            <a:ext cx="11074400" cy="2057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12800" y="3962400"/>
            <a:ext cx="11074400" cy="2057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409A-50A4-46D0-9ADD-02286B37D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65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F612-A469-4864-883A-A4515CAF4093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C1670-E222-4008-A677-BF2355169C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0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6172-722A-40AD-BD5B-EA8465EE8738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E9BB0-6F7D-42D6-9CFF-AF11797AA7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3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E863-23A8-440E-9F62-6B0BA33032FA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9E59D-A9EE-4D25-8957-605BB08CCF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DE6C-8022-43EC-9E88-A5BBDEC5A7DC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E3815-8323-48D3-B80C-FC35C69FBD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690E8-17D6-478D-9EAA-90591D66F8B8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F0FF-0641-4F8E-80E1-EE34050B08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3463-8F28-41B8-BBB9-541B02F18C5A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4664A-BD87-4880-B4CB-1B3D6696D2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524E-3BA4-4F6F-9A79-6533F26074D9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17E62-2152-44F1-8560-AF09FE1739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43607-0D28-4EDE-84FF-59073732FF3B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CA9E0-86AD-468A-AC10-B295404C77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85110D-5F7F-4583-8995-9661AA01D3D1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167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98863CE7-7268-48D1-B620-65C89E69E2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4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412876"/>
            <a:ext cx="7772400" cy="14398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第二次新人週報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9552518" y="5511453"/>
            <a:ext cx="2516716" cy="80362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劉昱佐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:1061220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4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F0D63F9-D39D-4571-9272-8F7345F7F423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量測機台功能簡介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那達、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瑞斯福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17638"/>
            <a:ext cx="5081422" cy="381106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7132" y="1583323"/>
            <a:ext cx="3811067" cy="34796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600" y="5345084"/>
            <a:ext cx="42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可搬運至三處的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那達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262816" y="5345084"/>
            <a:ext cx="28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量測機台功能簡介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(TW)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5044" y="1417637"/>
            <a:ext cx="5239789" cy="45259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Thermal wave(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Thermawave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TP500)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是紅外熱波成像檢測，採用非接觸的方式測量晶圓的受損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5402" y="1641834"/>
            <a:ext cx="5303838" cy="48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各機組、量測機台與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離子植入簡介</a:t>
            </a: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離子植入機之硬體架構</a:t>
            </a: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Implant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(E500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量測機台功能簡介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那達、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瑞斯福、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0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各機組、量測機台與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07629" y="1662545"/>
            <a:ext cx="457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Imp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機台、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TW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SORTER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位置圖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8" y="1418163"/>
            <a:ext cx="628552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66839" y="1416771"/>
            <a:ext cx="37050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Ion source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gas(AsH</a:t>
            </a:r>
            <a:r>
              <a:rPr lang="en-US" altLang="zh-TW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en-US" altLang="zh-TW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BF</a:t>
            </a:r>
            <a:r>
              <a:rPr lang="en-US" altLang="zh-TW" b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baseline="-25000" dirty="0" smtClean="0"/>
          </a:p>
          <a:p>
            <a:endParaRPr lang="en-US" altLang="zh-TW" b="1" baseline="-25000" dirty="0"/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PLASMA(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真空、強電磁場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、萃取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經分析磁場篩選特定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m/q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值離子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經高電壓的加速磁場加速產生能量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IMPLANT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9738355" y="2075783"/>
            <a:ext cx="349135" cy="26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9738354" y="2819530"/>
            <a:ext cx="349135" cy="26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9738353" y="3743683"/>
            <a:ext cx="349135" cy="26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9738353" y="4401828"/>
            <a:ext cx="349135" cy="26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416771"/>
            <a:ext cx="13744764" cy="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9738353" y="5145575"/>
            <a:ext cx="349135" cy="26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6771"/>
            <a:ext cx="7657240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離子植入機之硬體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48433" y="4463236"/>
            <a:ext cx="28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23396"/>
            <a:ext cx="7632854" cy="36091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4826" y="3613259"/>
            <a:ext cx="3128381" cy="23462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2617" y="3616811"/>
            <a:ext cx="3127165" cy="2340399"/>
          </a:xfrm>
          <a:prstGeom prst="rect">
            <a:avLst/>
          </a:prstGeom>
        </p:spPr>
      </p:pic>
      <p:sp>
        <p:nvSpPr>
          <p:cNvPr id="7" name="右彎箭號 6"/>
          <p:cNvSpPr/>
          <p:nvPr/>
        </p:nvSpPr>
        <p:spPr>
          <a:xfrm rot="16200000">
            <a:off x="1391496" y="4289747"/>
            <a:ext cx="1546167" cy="18590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58" y="4015047"/>
            <a:ext cx="618680" cy="24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35058" y="3985849"/>
            <a:ext cx="79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離子源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6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離子植入機之硬體架構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84415" y="4163851"/>
            <a:ext cx="254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7657240" cy="3633531"/>
          </a:xfrm>
          <a:prstGeom prst="rect">
            <a:avLst/>
          </a:prstGeom>
        </p:spPr>
      </p:pic>
      <p:sp>
        <p:nvSpPr>
          <p:cNvPr id="7" name="右彎箭號 6"/>
          <p:cNvSpPr/>
          <p:nvPr/>
        </p:nvSpPr>
        <p:spPr>
          <a:xfrm rot="16200000">
            <a:off x="2152996" y="3867157"/>
            <a:ext cx="1080655" cy="1238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4066" y="3650558"/>
            <a:ext cx="3092335" cy="23192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44" y="3264015"/>
            <a:ext cx="3250972" cy="30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離子植入機之硬體架構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64087" y="3616036"/>
            <a:ext cx="354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7657240" cy="3633531"/>
          </a:xfrm>
          <a:prstGeom prst="rect">
            <a:avLst/>
          </a:prstGeom>
        </p:spPr>
      </p:pic>
      <p:sp>
        <p:nvSpPr>
          <p:cNvPr id="8" name="甜甜圈 7"/>
          <p:cNvSpPr/>
          <p:nvPr/>
        </p:nvSpPr>
        <p:spPr>
          <a:xfrm>
            <a:off x="832658" y="3342987"/>
            <a:ext cx="2294313" cy="1438102"/>
          </a:xfrm>
          <a:prstGeom prst="donut">
            <a:avLst>
              <a:gd name="adj" fmla="val 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94" y="4869271"/>
            <a:ext cx="1261981" cy="11095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3205827"/>
            <a:ext cx="4200698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Implant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(E500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32985"/>
              </p:ext>
            </p:extLst>
          </p:nvPr>
        </p:nvGraphicFramePr>
        <p:xfrm>
          <a:off x="5631496" y="1417638"/>
          <a:ext cx="5640561" cy="4767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9387">
                  <a:extLst>
                    <a:ext uri="{9D8B030D-6E8A-4147-A177-3AD203B41FA5}">
                      <a16:colId xmlns:a16="http://schemas.microsoft.com/office/drawing/2014/main" val="2640901480"/>
                    </a:ext>
                  </a:extLst>
                </a:gridCol>
                <a:gridCol w="1703247">
                  <a:extLst>
                    <a:ext uri="{9D8B030D-6E8A-4147-A177-3AD203B41FA5}">
                      <a16:colId xmlns:a16="http://schemas.microsoft.com/office/drawing/2014/main" val="3782745002"/>
                    </a:ext>
                  </a:extLst>
                </a:gridCol>
                <a:gridCol w="2367927">
                  <a:extLst>
                    <a:ext uri="{9D8B030D-6E8A-4147-A177-3AD203B41FA5}">
                      <a16:colId xmlns:a16="http://schemas.microsoft.com/office/drawing/2014/main" val="3445238732"/>
                    </a:ext>
                  </a:extLst>
                </a:gridCol>
              </a:tblGrid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U8 / U11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G7 /G9 /E24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228787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NV-6200A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E500HP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195981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機台最大電流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</a:t>
                      </a:r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600~700uA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 500uA-1mA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902068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500uA~1mA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BF2 1mA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956881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前段電壓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20KV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70KV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471671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後段電壓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2639083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wafer</a:t>
                      </a:r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8520424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通入之氣體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BF3</a:t>
                      </a:r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和</a:t>
                      </a:r>
                      <a:r>
                        <a:rPr 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5162895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掃描方式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混和式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305894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17640"/>
            <a:ext cx="3419131" cy="18036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56337"/>
            <a:ext cx="3419132" cy="222833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240663"/>
            <a:ext cx="331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上圖為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8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量測機台功能簡介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那達、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瑞斯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53644" y="1596044"/>
            <a:ext cx="5198225" cy="45259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一晶圓搬運工具，可搬運晶圓從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to 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，可排列晶圓順序，有些則可以三點搬運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to B to 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2C1670-E222-4008-A677-BF2355169CBE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9880" y="2194099"/>
            <a:ext cx="4751185" cy="356338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5253644" y="4613563"/>
            <a:ext cx="1521229" cy="73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74626" y="4798814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SORTER-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瑞斯福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6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B159DAE-B9DE-43B4-B234-FF50981FF4DA}"/>
</file>

<file path=customXml/itemProps2.xml><?xml version="1.0" encoding="utf-8"?>
<ds:datastoreItem xmlns:ds="http://schemas.openxmlformats.org/officeDocument/2006/customXml" ds:itemID="{ADB345AC-7D44-4C9C-A6B9-39315DC8E658}"/>
</file>

<file path=customXml/itemProps3.xml><?xml version="1.0" encoding="utf-8"?>
<ds:datastoreItem xmlns:ds="http://schemas.openxmlformats.org/officeDocument/2006/customXml" ds:itemID="{1751540A-9002-4CD5-A62D-03C1A960BA41}"/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376</Words>
  <Application>Microsoft Office PowerPoint</Application>
  <PresentationFormat>寬螢幕</PresentationFormat>
  <Paragraphs>85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1_Office Theme</vt:lpstr>
      <vt:lpstr>第二次新人週報</vt:lpstr>
      <vt:lpstr>主旨</vt:lpstr>
      <vt:lpstr>IMP各機組、量測機台與SORTER位置</vt:lpstr>
      <vt:lpstr>離子植入簡介</vt:lpstr>
      <vt:lpstr>離子植入機之硬體架構</vt:lpstr>
      <vt:lpstr>離子植入機之硬體架構</vt:lpstr>
      <vt:lpstr>離子植入機之硬體架構</vt:lpstr>
      <vt:lpstr>介紹Implant機台(E500、6200)</vt:lpstr>
      <vt:lpstr>量測機台功能簡介(sorter-那達、sorter-瑞斯福)</vt:lpstr>
      <vt:lpstr>量測機台功能簡介(sorter-那達、sorter-瑞斯福)</vt:lpstr>
      <vt:lpstr>量測機台功能簡介(TW)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第二次新人週報</dc:title>
  <dc:creator>S220 YZLiu0</dc:creator>
  <cp:lastModifiedBy>S220 THChiu</cp:lastModifiedBy>
  <cp:revision>73</cp:revision>
  <dcterms:created xsi:type="dcterms:W3CDTF">2022-07-07T09:20:39Z</dcterms:created>
  <dcterms:modified xsi:type="dcterms:W3CDTF">2022-09-27T09:53:38Z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40800</vt:r8>
  </property>
</Properties>
</file>