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270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320" r:id="rId14"/>
    <p:sldId id="321" r:id="rId15"/>
    <p:sldId id="322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23311-8C6C-A368-98E1-3DCD242D2AB1}" v="2" dt="2024-11-19T00:23:13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20 CHWu22" userId="df3e4360-d358-4db4-9727-0dc053c1691e" providerId="ADAL" clId="{982E4633-8E72-4063-AF62-9F937369480F}"/>
    <pc:docChg chg="undo redo custSel addSld delSld modSld">
      <pc:chgData name="S220 CHWu22" userId="df3e4360-d358-4db4-9727-0dc053c1691e" providerId="ADAL" clId="{982E4633-8E72-4063-AF62-9F937369480F}" dt="2024-06-29T05:01:31.048" v="4266" actId="14100"/>
      <pc:docMkLst>
        <pc:docMk/>
      </pc:docMkLst>
      <pc:sldChg chg="modSp mod">
        <pc:chgData name="S220 CHWu22" userId="df3e4360-d358-4db4-9727-0dc053c1691e" providerId="ADAL" clId="{982E4633-8E72-4063-AF62-9F937369480F}" dt="2024-06-24T04:39:44.378" v="12" actId="20577"/>
        <pc:sldMkLst>
          <pc:docMk/>
          <pc:sldMk cId="0" sldId="257"/>
        </pc:sldMkLst>
        <pc:spChg chg="mod">
          <ac:chgData name="S220 CHWu22" userId="df3e4360-d358-4db4-9727-0dc053c1691e" providerId="ADAL" clId="{982E4633-8E72-4063-AF62-9F937369480F}" dt="2024-06-24T04:39:44.378" v="12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982E4633-8E72-4063-AF62-9F937369480F}" dt="2024-06-24T04:39:25.445" v="4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982E4633-8E72-4063-AF62-9F937369480F}" dt="2024-06-25T06:57:31.298" v="4066" actId="108"/>
        <pc:sldMkLst>
          <pc:docMk/>
          <pc:sldMk cId="0" sldId="270"/>
        </pc:sldMkLst>
        <pc:spChg chg="mod">
          <ac:chgData name="S220 CHWu22" userId="df3e4360-d358-4db4-9727-0dc053c1691e" providerId="ADAL" clId="{982E4633-8E72-4063-AF62-9F937369480F}" dt="2024-06-25T06:57:31.298" v="4066" actId="108"/>
          <ac:spMkLst>
            <pc:docMk/>
            <pc:sldMk cId="0" sldId="270"/>
            <ac:spMk id="3" creationId="{B5974D04-BB62-0999-15A9-E4BFE2FC564F}"/>
          </ac:spMkLst>
        </pc:spChg>
      </pc:sldChg>
      <pc:sldChg chg="del">
        <pc:chgData name="S220 CHWu22" userId="df3e4360-d358-4db4-9727-0dc053c1691e" providerId="ADAL" clId="{982E4633-8E72-4063-AF62-9F937369480F}" dt="2024-06-24T04:40:03.879" v="17" actId="47"/>
        <pc:sldMkLst>
          <pc:docMk/>
          <pc:sldMk cId="3019885721" sldId="298"/>
        </pc:sldMkLst>
      </pc:sldChg>
      <pc:sldChg chg="del">
        <pc:chgData name="S220 CHWu22" userId="df3e4360-d358-4db4-9727-0dc053c1691e" providerId="ADAL" clId="{982E4633-8E72-4063-AF62-9F937369480F}" dt="2024-06-24T04:40:04.092" v="18" actId="47"/>
        <pc:sldMkLst>
          <pc:docMk/>
          <pc:sldMk cId="562252027" sldId="305"/>
        </pc:sldMkLst>
      </pc:sldChg>
      <pc:sldChg chg="del">
        <pc:chgData name="S220 CHWu22" userId="df3e4360-d358-4db4-9727-0dc053c1691e" providerId="ADAL" clId="{982E4633-8E72-4063-AF62-9F937369480F}" dt="2024-06-24T04:40:02.258" v="14" actId="47"/>
        <pc:sldMkLst>
          <pc:docMk/>
          <pc:sldMk cId="912251195" sldId="306"/>
        </pc:sldMkLst>
      </pc:sldChg>
      <pc:sldChg chg="del">
        <pc:chgData name="S220 CHWu22" userId="df3e4360-d358-4db4-9727-0dc053c1691e" providerId="ADAL" clId="{982E4633-8E72-4063-AF62-9F937369480F}" dt="2024-06-24T04:40:02.567" v="15" actId="47"/>
        <pc:sldMkLst>
          <pc:docMk/>
          <pc:sldMk cId="3863302155" sldId="307"/>
        </pc:sldMkLst>
      </pc:sldChg>
      <pc:sldChg chg="del">
        <pc:chgData name="S220 CHWu22" userId="df3e4360-d358-4db4-9727-0dc053c1691e" providerId="ADAL" clId="{982E4633-8E72-4063-AF62-9F937369480F}" dt="2024-06-24T04:40:03.094" v="16" actId="47"/>
        <pc:sldMkLst>
          <pc:docMk/>
          <pc:sldMk cId="972987752" sldId="308"/>
        </pc:sldMkLst>
      </pc:sldChg>
      <pc:sldChg chg="del">
        <pc:chgData name="S220 CHWu22" userId="df3e4360-d358-4db4-9727-0dc053c1691e" providerId="ADAL" clId="{982E4633-8E72-4063-AF62-9F937369480F}" dt="2024-06-24T04:40:01.181" v="13" actId="47"/>
        <pc:sldMkLst>
          <pc:docMk/>
          <pc:sldMk cId="3630833043" sldId="309"/>
        </pc:sldMkLst>
      </pc:sldChg>
      <pc:sldChg chg="add del">
        <pc:chgData name="S220 CHWu22" userId="df3e4360-d358-4db4-9727-0dc053c1691e" providerId="ADAL" clId="{982E4633-8E72-4063-AF62-9F937369480F}" dt="2024-06-25T06:45:06.788" v="3914" actId="47"/>
        <pc:sldMkLst>
          <pc:docMk/>
          <pc:sldMk cId="2607627946" sldId="311"/>
        </pc:sldMkLst>
      </pc:sldChg>
      <pc:sldChg chg="addSp delSp modSp add mod">
        <pc:chgData name="S220 CHWu22" userId="df3e4360-d358-4db4-9727-0dc053c1691e" providerId="ADAL" clId="{982E4633-8E72-4063-AF62-9F937369480F}" dt="2024-06-28T08:29:39.736" v="4119" actId="1076"/>
        <pc:sldMkLst>
          <pc:docMk/>
          <pc:sldMk cId="313544050" sldId="312"/>
        </pc:sldMkLst>
        <pc:spChg chg="del">
          <ac:chgData name="S220 CHWu22" userId="df3e4360-d358-4db4-9727-0dc053c1691e" providerId="ADAL" clId="{982E4633-8E72-4063-AF62-9F937369480F}" dt="2024-06-24T04:47:31.484" v="37" actId="478"/>
          <ac:spMkLst>
            <pc:docMk/>
            <pc:sldMk cId="313544050" sldId="312"/>
            <ac:spMk id="2" creationId="{3EB34860-58B4-8741-B68E-E212AB16A162}"/>
          </ac:spMkLst>
        </pc:spChg>
        <pc:spChg chg="del mod">
          <ac:chgData name="S220 CHWu22" userId="df3e4360-d358-4db4-9727-0dc053c1691e" providerId="ADAL" clId="{982E4633-8E72-4063-AF62-9F937369480F}" dt="2024-06-24T04:47:32.472" v="38" actId="478"/>
          <ac:spMkLst>
            <pc:docMk/>
            <pc:sldMk cId="313544050" sldId="312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47:33.205" v="39" actId="478"/>
          <ac:spMkLst>
            <pc:docMk/>
            <pc:sldMk cId="313544050" sldId="312"/>
            <ac:spMk id="5" creationId="{803D5AB6-17E7-B1EB-75EC-D6E446603B42}"/>
          </ac:spMkLst>
        </pc:spChg>
        <pc:spChg chg="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8" creationId="{7E32DF72-0CCF-6705-260E-BDEA13BE752E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9" creationId="{19C63E93-8284-BA08-5E39-5378C855B676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0" creationId="{F8348F4C-EDCE-0849-9AE6-34CC9A9CC9E1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1" creationId="{991AD711-3EB1-C8EE-6FF3-FF90AB8A1574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2" creationId="{D9694365-C22B-FA59-DB85-807F5547F383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3" creationId="{7093E4CF-606E-5BE0-B482-3363B1FBA82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4" creationId="{59675481-C153-7CBC-D6D1-874E40C995D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5" creationId="{2C7EC1E5-43F5-3362-AD25-029E99455FF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6" creationId="{FC71142E-6E5D-C0A8-E9F1-293C5F12FFCD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7" creationId="{83FF9BAE-B5A1-53C2-6F7D-44D634484A53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8" creationId="{DF41E454-D765-4ADC-E0E1-FC1C9E1FDF2A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9" creationId="{211FEEDF-D333-D3CE-F460-16A7659250D5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0" creationId="{44296285-9FE4-262A-3150-0B227467262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1" creationId="{AB9A6CB8-48C9-DB37-7D32-3BCFC9D41E8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2" creationId="{1561F73B-EDDA-435A-CFA1-C88A394EFC4B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3" creationId="{D48A5E01-46BC-B02E-7E90-7834AC00B355}"/>
          </ac:spMkLst>
        </pc:spChg>
        <pc:spChg chg="mod">
          <ac:chgData name="S220 CHWu22" userId="df3e4360-d358-4db4-9727-0dc053c1691e" providerId="ADAL" clId="{982E4633-8E72-4063-AF62-9F937369480F}" dt="2024-06-25T06:47:11.946" v="4056" actId="1076"/>
          <ac:spMkLst>
            <pc:docMk/>
            <pc:sldMk cId="313544050" sldId="312"/>
            <ac:spMk id="26" creationId="{7DC1EEAA-9193-51A1-90DF-CB62206E08DD}"/>
          </ac:spMkLst>
        </pc:spChg>
        <pc:spChg chg="add mod">
          <ac:chgData name="S220 CHWu22" userId="df3e4360-d358-4db4-9727-0dc053c1691e" providerId="ADAL" clId="{982E4633-8E72-4063-AF62-9F937369480F}" dt="2024-06-25T06:46:54.034" v="4046" actId="1076"/>
          <ac:spMkLst>
            <pc:docMk/>
            <pc:sldMk cId="313544050" sldId="312"/>
            <ac:spMk id="27" creationId="{6ED6ECAD-49CC-C159-856C-97C298A9C82C}"/>
          </ac:spMkLst>
        </pc:spChg>
        <pc:spChg chg="add mod">
          <ac:chgData name="S220 CHWu22" userId="df3e4360-d358-4db4-9727-0dc053c1691e" providerId="ADAL" clId="{982E4633-8E72-4063-AF62-9F937369480F}" dt="2024-06-25T06:46:45.815" v="4043" actId="1076"/>
          <ac:spMkLst>
            <pc:docMk/>
            <pc:sldMk cId="313544050" sldId="312"/>
            <ac:spMk id="28" creationId="{A48116AE-D387-4E9A-D21B-E7EA3AD9F439}"/>
          </ac:spMkLst>
        </pc:spChg>
        <pc:spChg chg="add mod">
          <ac:chgData name="S220 CHWu22" userId="df3e4360-d358-4db4-9727-0dc053c1691e" providerId="ADAL" clId="{982E4633-8E72-4063-AF62-9F937369480F}" dt="2024-06-25T06:46:10.303" v="4025" actId="1076"/>
          <ac:spMkLst>
            <pc:docMk/>
            <pc:sldMk cId="313544050" sldId="312"/>
            <ac:spMk id="29" creationId="{A9A4EF9D-5D1F-B6B9-D26A-477464E635E6}"/>
          </ac:spMkLst>
        </pc:spChg>
        <pc:spChg chg="add mod">
          <ac:chgData name="S220 CHWu22" userId="df3e4360-d358-4db4-9727-0dc053c1691e" providerId="ADAL" clId="{982E4633-8E72-4063-AF62-9F937369480F}" dt="2024-06-25T06:46:31.813" v="4038" actId="1037"/>
          <ac:spMkLst>
            <pc:docMk/>
            <pc:sldMk cId="313544050" sldId="312"/>
            <ac:spMk id="30" creationId="{F71FA0C2-A2C1-5760-3B20-A358C25D861C}"/>
          </ac:spMkLst>
        </pc:spChg>
        <pc:spChg chg="add mod">
          <ac:chgData name="S220 CHWu22" userId="df3e4360-d358-4db4-9727-0dc053c1691e" providerId="ADAL" clId="{982E4633-8E72-4063-AF62-9F937369480F}" dt="2024-06-25T06:47:08.268" v="4052" actId="1076"/>
          <ac:spMkLst>
            <pc:docMk/>
            <pc:sldMk cId="313544050" sldId="312"/>
            <ac:spMk id="31" creationId="{CA1B6899-15DD-11B2-56E5-B0E24B102CB3}"/>
          </ac:spMkLst>
        </pc:spChg>
        <pc:spChg chg="add mod">
          <ac:chgData name="S220 CHWu22" userId="df3e4360-d358-4db4-9727-0dc053c1691e" providerId="ADAL" clId="{982E4633-8E72-4063-AF62-9F937369480F}" dt="2024-06-25T06:47:14.198" v="4057" actId="1076"/>
          <ac:spMkLst>
            <pc:docMk/>
            <pc:sldMk cId="313544050" sldId="312"/>
            <ac:spMk id="32" creationId="{15633431-31BA-3DC3-41AA-82EDC21DD0CC}"/>
          </ac:spMkLst>
        </pc:spChg>
        <pc:spChg chg="add mod">
          <ac:chgData name="S220 CHWu22" userId="df3e4360-d358-4db4-9727-0dc053c1691e" providerId="ADAL" clId="{982E4633-8E72-4063-AF62-9F937369480F}" dt="2024-06-25T06:46:27.788" v="4034" actId="1035"/>
          <ac:spMkLst>
            <pc:docMk/>
            <pc:sldMk cId="313544050" sldId="312"/>
            <ac:spMk id="33" creationId="{82A46DCD-C35D-9DDE-6489-884D02DD381E}"/>
          </ac:spMkLst>
        </pc:spChg>
        <pc:spChg chg="add mod">
          <ac:chgData name="S220 CHWu22" userId="df3e4360-d358-4db4-9727-0dc053c1691e" providerId="ADAL" clId="{982E4633-8E72-4063-AF62-9F937369480F}" dt="2024-06-25T06:45:55.500" v="4017" actId="1076"/>
          <ac:spMkLst>
            <pc:docMk/>
            <pc:sldMk cId="313544050" sldId="312"/>
            <ac:spMk id="34" creationId="{C72192C6-178F-96F5-D782-DBAA00C72A54}"/>
          </ac:spMkLst>
        </pc:spChg>
        <pc:spChg chg="add mod">
          <ac:chgData name="S220 CHWu22" userId="df3e4360-d358-4db4-9727-0dc053c1691e" providerId="ADAL" clId="{982E4633-8E72-4063-AF62-9F937369480F}" dt="2024-06-25T06:45:57.636" v="4018" actId="1076"/>
          <ac:spMkLst>
            <pc:docMk/>
            <pc:sldMk cId="313544050" sldId="312"/>
            <ac:spMk id="35" creationId="{7CEE2ED8-7275-37C1-8572-69318F863E92}"/>
          </ac:spMkLst>
        </pc:spChg>
        <pc:spChg chg="add mod">
          <ac:chgData name="S220 CHWu22" userId="df3e4360-d358-4db4-9727-0dc053c1691e" providerId="ADAL" clId="{982E4633-8E72-4063-AF62-9F937369480F}" dt="2024-06-25T06:46:51.174" v="4045" actId="1076"/>
          <ac:spMkLst>
            <pc:docMk/>
            <pc:sldMk cId="313544050" sldId="312"/>
            <ac:spMk id="36" creationId="{5E21075A-CF6C-B0AB-0892-7BA2B46A08B5}"/>
          </ac:spMkLst>
        </pc:spChg>
        <pc:spChg chg="add mod">
          <ac:chgData name="S220 CHWu22" userId="df3e4360-d358-4db4-9727-0dc053c1691e" providerId="ADAL" clId="{982E4633-8E72-4063-AF62-9F937369480F}" dt="2024-06-25T06:46:48.706" v="4044" actId="1076"/>
          <ac:spMkLst>
            <pc:docMk/>
            <pc:sldMk cId="313544050" sldId="312"/>
            <ac:spMk id="37" creationId="{A5744D5B-6173-5BC4-C227-90A68E9B2AAF}"/>
          </ac:spMkLst>
        </pc:spChg>
        <pc:spChg chg="add del mod">
          <ac:chgData name="S220 CHWu22" userId="df3e4360-d358-4db4-9727-0dc053c1691e" providerId="ADAL" clId="{982E4633-8E72-4063-AF62-9F937369480F}" dt="2024-06-24T04:48:46.527" v="59" actId="478"/>
          <ac:spMkLst>
            <pc:docMk/>
            <pc:sldMk cId="313544050" sldId="312"/>
            <ac:spMk id="38" creationId="{9A789FF7-73F3-96B9-EE5F-52EAEE19D6E3}"/>
          </ac:spMkLst>
        </pc:spChg>
        <pc:spChg chg="add mod">
          <ac:chgData name="S220 CHWu22" userId="df3e4360-d358-4db4-9727-0dc053c1691e" providerId="ADAL" clId="{982E4633-8E72-4063-AF62-9F937369480F}" dt="2024-06-24T04:48:10.337" v="45" actId="1076"/>
          <ac:spMkLst>
            <pc:docMk/>
            <pc:sldMk cId="313544050" sldId="312"/>
            <ac:spMk id="39" creationId="{A6FED42B-871D-3F67-5ADE-6114F3137CEC}"/>
          </ac:spMkLst>
        </pc:spChg>
        <pc:spChg chg="add del mod">
          <ac:chgData name="S220 CHWu22" userId="df3e4360-d358-4db4-9727-0dc053c1691e" providerId="ADAL" clId="{982E4633-8E72-4063-AF62-9F937369480F}" dt="2024-06-24T04:48:15.147" v="47" actId="478"/>
          <ac:spMkLst>
            <pc:docMk/>
            <pc:sldMk cId="313544050" sldId="312"/>
            <ac:spMk id="40" creationId="{AB09960B-08D3-C6AE-3166-714A929CD3BF}"/>
          </ac:spMkLst>
        </pc:spChg>
        <pc:spChg chg="add del mod">
          <ac:chgData name="S220 CHWu22" userId="df3e4360-d358-4db4-9727-0dc053c1691e" providerId="ADAL" clId="{982E4633-8E72-4063-AF62-9F937369480F}" dt="2024-06-24T04:48:13.243" v="46" actId="478"/>
          <ac:spMkLst>
            <pc:docMk/>
            <pc:sldMk cId="313544050" sldId="312"/>
            <ac:spMk id="41" creationId="{0800AB93-4847-EBB1-9D29-4ADD139D26E3}"/>
          </ac:spMkLst>
        </pc:spChg>
        <pc:spChg chg="add mod">
          <ac:chgData name="S220 CHWu22" userId="df3e4360-d358-4db4-9727-0dc053c1691e" providerId="ADAL" clId="{982E4633-8E72-4063-AF62-9F937369480F}" dt="2024-06-28T08:29:39.736" v="4119" actId="1076"/>
          <ac:spMkLst>
            <pc:docMk/>
            <pc:sldMk cId="313544050" sldId="312"/>
            <ac:spMk id="42" creationId="{CDE8A167-BFCB-FA9C-0A2B-667322C15909}"/>
          </ac:spMkLst>
        </pc:spChg>
        <pc:grpChg chg="add mod">
          <ac:chgData name="S220 CHWu22" userId="df3e4360-d358-4db4-9727-0dc053c1691e" providerId="ADAL" clId="{982E4633-8E72-4063-AF62-9F937369480F}" dt="2024-06-24T04:47:45.865" v="41"/>
          <ac:grpSpMkLst>
            <pc:docMk/>
            <pc:sldMk cId="313544050" sldId="312"/>
            <ac:grpSpMk id="6" creationId="{DFF93F17-18E0-E292-20D0-98E6F4FCF1E6}"/>
          </ac:grpSpMkLst>
        </pc:grpChg>
        <pc:grpChg chg="add mod">
          <ac:chgData name="S220 CHWu22" userId="df3e4360-d358-4db4-9727-0dc053c1691e" providerId="ADAL" clId="{982E4633-8E72-4063-AF62-9F937369480F}" dt="2024-06-25T06:47:11.946" v="4056" actId="1076"/>
          <ac:grpSpMkLst>
            <pc:docMk/>
            <pc:sldMk cId="313544050" sldId="312"/>
            <ac:grpSpMk id="24" creationId="{F71A19E5-6417-84C0-867D-17AFB4FAD116}"/>
          </ac:grpSpMkLst>
        </pc:grpChg>
        <pc:picChg chg="del">
          <ac:chgData name="S220 CHWu22" userId="df3e4360-d358-4db4-9727-0dc053c1691e" providerId="ADAL" clId="{982E4633-8E72-4063-AF62-9F937369480F}" dt="2024-06-24T04:47:25.533" v="33" actId="478"/>
          <ac:picMkLst>
            <pc:docMk/>
            <pc:sldMk cId="313544050" sldId="312"/>
            <ac:picMk id="3" creationId="{ADE0E706-B68E-103F-83E7-04A240B8D3D1}"/>
          </ac:picMkLst>
        </pc:picChg>
        <pc:picChg chg="mod">
          <ac:chgData name="S220 CHWu22" userId="df3e4360-d358-4db4-9727-0dc053c1691e" providerId="ADAL" clId="{982E4633-8E72-4063-AF62-9F937369480F}" dt="2024-06-24T04:47:45.865" v="41"/>
          <ac:picMkLst>
            <pc:docMk/>
            <pc:sldMk cId="313544050" sldId="312"/>
            <ac:picMk id="7" creationId="{919E226E-A23D-8D96-66C6-8F64F44CC6C6}"/>
          </ac:picMkLst>
        </pc:picChg>
        <pc:picChg chg="mod">
          <ac:chgData name="S220 CHWu22" userId="df3e4360-d358-4db4-9727-0dc053c1691e" providerId="ADAL" clId="{982E4633-8E72-4063-AF62-9F937369480F}" dt="2024-06-25T06:47:11.946" v="4056" actId="1076"/>
          <ac:picMkLst>
            <pc:docMk/>
            <pc:sldMk cId="313544050" sldId="312"/>
            <ac:picMk id="25" creationId="{CEC46DBB-845F-1AE4-D262-76127F8EF852}"/>
          </ac:picMkLst>
        </pc:picChg>
      </pc:sldChg>
      <pc:sldChg chg="del">
        <pc:chgData name="S220 CHWu22" userId="df3e4360-d358-4db4-9727-0dc053c1691e" providerId="ADAL" clId="{982E4633-8E72-4063-AF62-9F937369480F}" dt="2024-06-24T04:40:14.619" v="21" actId="47"/>
        <pc:sldMkLst>
          <pc:docMk/>
          <pc:sldMk cId="2284796681" sldId="312"/>
        </pc:sldMkLst>
      </pc:sldChg>
      <pc:sldChg chg="new del">
        <pc:chgData name="S220 CHWu22" userId="df3e4360-d358-4db4-9727-0dc053c1691e" providerId="ADAL" clId="{982E4633-8E72-4063-AF62-9F937369480F}" dt="2024-06-24T04:47:17.734" v="27" actId="680"/>
        <pc:sldMkLst>
          <pc:docMk/>
          <pc:sldMk cId="3361951548" sldId="312"/>
        </pc:sldMkLst>
      </pc:sldChg>
      <pc:sldChg chg="addSp delSp modSp add mod">
        <pc:chgData name="S220 CHWu22" userId="df3e4360-d358-4db4-9727-0dc053c1691e" providerId="ADAL" clId="{982E4633-8E72-4063-AF62-9F937369480F}" dt="2024-06-28T08:30:24.610" v="4131" actId="1076"/>
        <pc:sldMkLst>
          <pc:docMk/>
          <pc:sldMk cId="1775175241" sldId="313"/>
        </pc:sldMkLst>
        <pc:spChg chg="del">
          <ac:chgData name="S220 CHWu22" userId="df3e4360-d358-4db4-9727-0dc053c1691e" providerId="ADAL" clId="{982E4633-8E72-4063-AF62-9F937369480F}" dt="2024-06-24T04:49:11.030" v="67" actId="478"/>
          <ac:spMkLst>
            <pc:docMk/>
            <pc:sldMk cId="1775175241" sldId="313"/>
            <ac:spMk id="2" creationId="{3EB34860-58B4-8741-B68E-E212AB16A162}"/>
          </ac:spMkLst>
        </pc:spChg>
        <pc:spChg chg="del mod">
          <ac:chgData name="S220 CHWu22" userId="df3e4360-d358-4db4-9727-0dc053c1691e" providerId="ADAL" clId="{982E4633-8E72-4063-AF62-9F937369480F}" dt="2024-06-24T04:49:09.358" v="66" actId="478"/>
          <ac:spMkLst>
            <pc:docMk/>
            <pc:sldMk cId="1775175241" sldId="313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49:40.564" v="74" actId="478"/>
          <ac:spMkLst>
            <pc:docMk/>
            <pc:sldMk cId="1775175241" sldId="313"/>
            <ac:spMk id="5" creationId="{70A21943-7103-0BB9-D613-D7434A1DB177}"/>
          </ac:spMkLst>
        </pc:spChg>
        <pc:spChg chg="add mod">
          <ac:chgData name="S220 CHWu22" userId="df3e4360-d358-4db4-9727-0dc053c1691e" providerId="ADAL" clId="{982E4633-8E72-4063-AF62-9F937369480F}" dt="2024-06-28T08:30:18.281" v="4125" actId="1076"/>
          <ac:spMkLst>
            <pc:docMk/>
            <pc:sldMk cId="1775175241" sldId="313"/>
            <ac:spMk id="6" creationId="{6BEE9901-B3B4-9CBA-D1AC-600FEE900FB2}"/>
          </ac:spMkLst>
        </pc:spChg>
        <pc:spChg chg="add mod">
          <ac:chgData name="S220 CHWu22" userId="df3e4360-d358-4db4-9727-0dc053c1691e" providerId="ADAL" clId="{982E4633-8E72-4063-AF62-9F937369480F}" dt="2024-06-28T08:30:15.977" v="4124" actId="1076"/>
          <ac:spMkLst>
            <pc:docMk/>
            <pc:sldMk cId="1775175241" sldId="313"/>
            <ac:spMk id="7" creationId="{A29E5E32-C10F-91C9-B967-29095E82D48E}"/>
          </ac:spMkLst>
        </pc:spChg>
        <pc:picChg chg="del">
          <ac:chgData name="S220 CHWu22" userId="df3e4360-d358-4db4-9727-0dc053c1691e" providerId="ADAL" clId="{982E4633-8E72-4063-AF62-9F937369480F}" dt="2024-06-24T04:47:26.657" v="34" actId="478"/>
          <ac:picMkLst>
            <pc:docMk/>
            <pc:sldMk cId="1775175241" sldId="313"/>
            <ac:picMk id="3" creationId="{ADE0E706-B68E-103F-83E7-04A240B8D3D1}"/>
          </ac:picMkLst>
        </pc:picChg>
        <pc:picChg chg="add mod">
          <ac:chgData name="S220 CHWu22" userId="df3e4360-d358-4db4-9727-0dc053c1691e" providerId="ADAL" clId="{982E4633-8E72-4063-AF62-9F937369480F}" dt="2024-06-28T08:30:23.962" v="4130" actId="1076"/>
          <ac:picMkLst>
            <pc:docMk/>
            <pc:sldMk cId="1775175241" sldId="313"/>
            <ac:picMk id="8" creationId="{13353B03-EB77-BAFA-4FA3-75B093A87E88}"/>
          </ac:picMkLst>
        </pc:picChg>
        <pc:picChg chg="add mod">
          <ac:chgData name="S220 CHWu22" userId="df3e4360-d358-4db4-9727-0dc053c1691e" providerId="ADAL" clId="{982E4633-8E72-4063-AF62-9F937369480F}" dt="2024-06-28T08:30:24.610" v="4131" actId="1076"/>
          <ac:picMkLst>
            <pc:docMk/>
            <pc:sldMk cId="1775175241" sldId="313"/>
            <ac:picMk id="3073" creationId="{C9564215-0BF5-4849-F16F-C9B3B2B88F82}"/>
          </ac:picMkLst>
        </pc:picChg>
      </pc:sldChg>
      <pc:sldChg chg="del">
        <pc:chgData name="S220 CHWu22" userId="df3e4360-d358-4db4-9727-0dc053c1691e" providerId="ADAL" clId="{982E4633-8E72-4063-AF62-9F937369480F}" dt="2024-06-24T04:40:13.846" v="20" actId="47"/>
        <pc:sldMkLst>
          <pc:docMk/>
          <pc:sldMk cId="2363798382" sldId="313"/>
        </pc:sldMkLst>
      </pc:sldChg>
      <pc:sldChg chg="del">
        <pc:chgData name="S220 CHWu22" userId="df3e4360-d358-4db4-9727-0dc053c1691e" providerId="ADAL" clId="{982E4633-8E72-4063-AF62-9F937369480F}" dt="2024-06-24T04:40:11.309" v="19" actId="47"/>
        <pc:sldMkLst>
          <pc:docMk/>
          <pc:sldMk cId="2697979824" sldId="314"/>
        </pc:sldMkLst>
      </pc:sldChg>
      <pc:sldChg chg="addSp delSp modSp add mod">
        <pc:chgData name="S220 CHWu22" userId="df3e4360-d358-4db4-9727-0dc053c1691e" providerId="ADAL" clId="{982E4633-8E72-4063-AF62-9F937369480F}" dt="2024-06-29T00:40:49.477" v="4259" actId="207"/>
        <pc:sldMkLst>
          <pc:docMk/>
          <pc:sldMk cId="4006373402" sldId="314"/>
        </pc:sldMkLst>
        <pc:spChg chg="del">
          <ac:chgData name="S220 CHWu22" userId="df3e4360-d358-4db4-9727-0dc053c1691e" providerId="ADAL" clId="{982E4633-8E72-4063-AF62-9F937369480F}" dt="2024-06-24T04:50:16.573" v="84" actId="478"/>
          <ac:spMkLst>
            <pc:docMk/>
            <pc:sldMk cId="4006373402" sldId="314"/>
            <ac:spMk id="2" creationId="{3EB34860-58B4-8741-B68E-E212AB16A162}"/>
          </ac:spMkLst>
        </pc:spChg>
        <pc:spChg chg="del">
          <ac:chgData name="S220 CHWu22" userId="df3e4360-d358-4db4-9727-0dc053c1691e" providerId="ADAL" clId="{982E4633-8E72-4063-AF62-9F937369480F}" dt="2024-06-24T04:50:18.979" v="86" actId="478"/>
          <ac:spMkLst>
            <pc:docMk/>
            <pc:sldMk cId="4006373402" sldId="314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50:18.039" v="85" actId="478"/>
          <ac:spMkLst>
            <pc:docMk/>
            <pc:sldMk cId="4006373402" sldId="314"/>
            <ac:spMk id="5" creationId="{3C14A8D7-5152-C271-6158-0F34D1225CCE}"/>
          </ac:spMkLst>
        </pc:spChg>
        <pc:spChg chg="add mod">
          <ac:chgData name="S220 CHWu22" userId="df3e4360-d358-4db4-9727-0dc053c1691e" providerId="ADAL" clId="{982E4633-8E72-4063-AF62-9F937369480F}" dt="2024-06-29T00:40:49.477" v="4259" actId="207"/>
          <ac:spMkLst>
            <pc:docMk/>
            <pc:sldMk cId="4006373402" sldId="314"/>
            <ac:spMk id="6" creationId="{A9F3A0AE-4315-5BC6-EEFA-779D54F82ED6}"/>
          </ac:spMkLst>
        </pc:spChg>
        <pc:spChg chg="add mod">
          <ac:chgData name="S220 CHWu22" userId="df3e4360-d358-4db4-9727-0dc053c1691e" providerId="ADAL" clId="{982E4633-8E72-4063-AF62-9F937369480F}" dt="2024-06-28T08:30:38.210" v="4134" actId="255"/>
          <ac:spMkLst>
            <pc:docMk/>
            <pc:sldMk cId="4006373402" sldId="314"/>
            <ac:spMk id="7" creationId="{4EB74B3C-E9E0-AA0E-62BB-47C6249652E4}"/>
          </ac:spMkLst>
        </pc:spChg>
        <pc:spChg chg="add mod">
          <ac:chgData name="S220 CHWu22" userId="df3e4360-d358-4db4-9727-0dc053c1691e" providerId="ADAL" clId="{982E4633-8E72-4063-AF62-9F937369480F}" dt="2024-06-24T04:50:31.524" v="88" actId="1076"/>
          <ac:spMkLst>
            <pc:docMk/>
            <pc:sldMk cId="4006373402" sldId="314"/>
            <ac:spMk id="8" creationId="{0EF5DB69-D2C4-F284-44E2-CFAC22247D6A}"/>
          </ac:spMkLst>
        </pc:spChg>
        <pc:picChg chg="del">
          <ac:chgData name="S220 CHWu22" userId="df3e4360-d358-4db4-9727-0dc053c1691e" providerId="ADAL" clId="{982E4633-8E72-4063-AF62-9F937369480F}" dt="2024-06-24T04:47:27.575" v="35" actId="478"/>
          <ac:picMkLst>
            <pc:docMk/>
            <pc:sldMk cId="4006373402" sldId="314"/>
            <ac:picMk id="3" creationId="{ADE0E706-B68E-103F-83E7-04A240B8D3D1}"/>
          </ac:picMkLst>
        </pc:picChg>
        <pc:picChg chg="add mod">
          <ac:chgData name="S220 CHWu22" userId="df3e4360-d358-4db4-9727-0dc053c1691e" providerId="ADAL" clId="{982E4633-8E72-4063-AF62-9F937369480F}" dt="2024-06-28T08:30:47.480" v="4139" actId="1076"/>
          <ac:picMkLst>
            <pc:docMk/>
            <pc:sldMk cId="4006373402" sldId="314"/>
            <ac:picMk id="4097" creationId="{8E7AB1DD-CAEA-29D9-53B0-CBB07DA4B174}"/>
          </ac:picMkLst>
        </pc:picChg>
        <pc:picChg chg="add mod">
          <ac:chgData name="S220 CHWu22" userId="df3e4360-d358-4db4-9727-0dc053c1691e" providerId="ADAL" clId="{982E4633-8E72-4063-AF62-9F937369480F}" dt="2024-06-28T08:30:42.783" v="4135" actId="14100"/>
          <ac:picMkLst>
            <pc:docMk/>
            <pc:sldMk cId="4006373402" sldId="314"/>
            <ac:picMk id="4098" creationId="{144E7CCA-EA73-4F7D-EB22-A8B14BCA34EE}"/>
          </ac:picMkLst>
        </pc:picChg>
      </pc:sldChg>
      <pc:sldChg chg="addSp delSp modSp new mod">
        <pc:chgData name="S220 CHWu22" userId="df3e4360-d358-4db4-9727-0dc053c1691e" providerId="ADAL" clId="{982E4633-8E72-4063-AF62-9F937369480F}" dt="2024-06-29T00:26:54.148" v="4257" actId="1076"/>
        <pc:sldMkLst>
          <pc:docMk/>
          <pc:sldMk cId="172409717" sldId="315"/>
        </pc:sldMkLst>
        <pc:spChg chg="del">
          <ac:chgData name="S220 CHWu22" userId="df3e4360-d358-4db4-9727-0dc053c1691e" providerId="ADAL" clId="{982E4633-8E72-4063-AF62-9F937369480F}" dt="2024-06-24T04:53:00.147" v="141" actId="478"/>
          <ac:spMkLst>
            <pc:docMk/>
            <pc:sldMk cId="172409717" sldId="315"/>
            <ac:spMk id="2" creationId="{18EC72F8-4C38-DE88-8D0C-133E79EA2B36}"/>
          </ac:spMkLst>
        </pc:spChg>
        <pc:spChg chg="del">
          <ac:chgData name="S220 CHWu22" userId="df3e4360-d358-4db4-9727-0dc053c1691e" providerId="ADAL" clId="{982E4633-8E72-4063-AF62-9F937369480F}" dt="2024-06-24T04:52:58.466" v="140" actId="478"/>
          <ac:spMkLst>
            <pc:docMk/>
            <pc:sldMk cId="172409717" sldId="315"/>
            <ac:spMk id="3" creationId="{87C5DA0C-A706-C17E-4CDD-10288E69FA8D}"/>
          </ac:spMkLst>
        </pc:spChg>
        <pc:spChg chg="add mod">
          <ac:chgData name="S220 CHWu22" userId="df3e4360-d358-4db4-9727-0dc053c1691e" providerId="ADAL" clId="{982E4633-8E72-4063-AF62-9F937369480F}" dt="2024-06-29T00:26:54.148" v="4257" actId="1076"/>
          <ac:spMkLst>
            <pc:docMk/>
            <pc:sldMk cId="172409717" sldId="315"/>
            <ac:spMk id="4" creationId="{E3FBBBDF-97A7-4D2F-CAED-3049880C7753}"/>
          </ac:spMkLst>
        </pc:spChg>
        <pc:spChg chg="add mod">
          <ac:chgData name="S220 CHWu22" userId="df3e4360-d358-4db4-9727-0dc053c1691e" providerId="ADAL" clId="{982E4633-8E72-4063-AF62-9F937369480F}" dt="2024-06-28T08:31:56.692" v="4168" actId="20577"/>
          <ac:spMkLst>
            <pc:docMk/>
            <pc:sldMk cId="172409717" sldId="315"/>
            <ac:spMk id="5" creationId="{6C6D876C-13A9-ED87-CD30-3AFCC724ECA3}"/>
          </ac:spMkLst>
        </pc:spChg>
        <pc:picChg chg="add mod">
          <ac:chgData name="S220 CHWu22" userId="df3e4360-d358-4db4-9727-0dc053c1691e" providerId="ADAL" clId="{982E4633-8E72-4063-AF62-9F937369480F}" dt="2024-06-28T08:31:39.039" v="4160" actId="1076"/>
          <ac:picMkLst>
            <pc:docMk/>
            <pc:sldMk cId="172409717" sldId="315"/>
            <ac:picMk id="5121" creationId="{F0185443-91C7-89C3-D91A-2C361EB4D1BA}"/>
          </ac:picMkLst>
        </pc:picChg>
      </pc:sldChg>
      <pc:sldChg chg="modSp new mod">
        <pc:chgData name="S220 CHWu22" userId="df3e4360-d358-4db4-9727-0dc053c1691e" providerId="ADAL" clId="{982E4633-8E72-4063-AF62-9F937369480F}" dt="2024-06-29T00:41:08.967" v="4260" actId="207"/>
        <pc:sldMkLst>
          <pc:docMk/>
          <pc:sldMk cId="404451058" sldId="316"/>
        </pc:sldMkLst>
        <pc:spChg chg="mod">
          <ac:chgData name="S220 CHWu22" userId="df3e4360-d358-4db4-9727-0dc053c1691e" providerId="ADAL" clId="{982E4633-8E72-4063-AF62-9F937369480F}" dt="2024-06-25T07:01:33.521" v="4089" actId="2711"/>
          <ac:spMkLst>
            <pc:docMk/>
            <pc:sldMk cId="404451058" sldId="316"/>
            <ac:spMk id="2" creationId="{071E33A2-6582-35E0-CE99-EFD950734C48}"/>
          </ac:spMkLst>
        </pc:spChg>
        <pc:spChg chg="mod">
          <ac:chgData name="S220 CHWu22" userId="df3e4360-d358-4db4-9727-0dc053c1691e" providerId="ADAL" clId="{982E4633-8E72-4063-AF62-9F937369480F}" dt="2024-06-29T00:41:08.967" v="4260" actId="207"/>
          <ac:spMkLst>
            <pc:docMk/>
            <pc:sldMk cId="404451058" sldId="316"/>
            <ac:spMk id="3" creationId="{2B0BB0A8-8880-20AE-EB18-E280DF11E323}"/>
          </ac:spMkLst>
        </pc:spChg>
      </pc:sldChg>
      <pc:sldChg chg="addSp delSp modSp new del mod">
        <pc:chgData name="S220 CHWu22" userId="df3e4360-d358-4db4-9727-0dc053c1691e" providerId="ADAL" clId="{982E4633-8E72-4063-AF62-9F937369480F}" dt="2024-06-25T06:50:27.994" v="4058" actId="47"/>
        <pc:sldMkLst>
          <pc:docMk/>
          <pc:sldMk cId="2813329196" sldId="317"/>
        </pc:sldMkLst>
        <pc:spChg chg="add del">
          <ac:chgData name="S220 CHWu22" userId="df3e4360-d358-4db4-9727-0dc053c1691e" providerId="ADAL" clId="{982E4633-8E72-4063-AF62-9F937369480F}" dt="2024-06-25T05:01:39.303" v="1112"/>
          <ac:spMkLst>
            <pc:docMk/>
            <pc:sldMk cId="2813329196" sldId="317"/>
            <ac:spMk id="2" creationId="{E2661B42-58A0-15BB-735C-6F63E9DD2248}"/>
          </ac:spMkLst>
        </pc:spChg>
        <pc:spChg chg="mod">
          <ac:chgData name="S220 CHWu22" userId="df3e4360-d358-4db4-9727-0dc053c1691e" providerId="ADAL" clId="{982E4633-8E72-4063-AF62-9F937369480F}" dt="2024-06-25T06:30:00.797" v="3908" actId="20577"/>
          <ac:spMkLst>
            <pc:docMk/>
            <pc:sldMk cId="2813329196" sldId="317"/>
            <ac:spMk id="3" creationId="{643653AB-4E3A-CF01-DEF1-121940BC31FB}"/>
          </ac:spMkLst>
        </pc:spChg>
        <pc:spChg chg="add mod">
          <ac:chgData name="S220 CHWu22" userId="df3e4360-d358-4db4-9727-0dc053c1691e" providerId="ADAL" clId="{982E4633-8E72-4063-AF62-9F937369480F}" dt="2024-06-25T05:01:38.301" v="1111"/>
          <ac:spMkLst>
            <pc:docMk/>
            <pc:sldMk cId="2813329196" sldId="317"/>
            <ac:spMk id="4" creationId="{E2A116FF-D015-DDD6-5B6C-8EC84D557CCF}"/>
          </ac:spMkLst>
        </pc:spChg>
        <pc:spChg chg="add mod">
          <ac:chgData name="S220 CHWu22" userId="df3e4360-d358-4db4-9727-0dc053c1691e" providerId="ADAL" clId="{982E4633-8E72-4063-AF62-9F937369480F}" dt="2024-06-25T06:29:59.363" v="3906" actId="20577"/>
          <ac:spMkLst>
            <pc:docMk/>
            <pc:sldMk cId="2813329196" sldId="317"/>
            <ac:spMk id="5" creationId="{330B3AE6-7556-54AB-261D-21DA5BA61E0D}"/>
          </ac:spMkLst>
        </pc:spChg>
      </pc:sldChg>
      <pc:sldChg chg="modSp new mod">
        <pc:chgData name="S220 CHWu22" userId="df3e4360-d358-4db4-9727-0dc053c1691e" providerId="ADAL" clId="{982E4633-8E72-4063-AF62-9F937369480F}" dt="2024-06-29T00:41:21.179" v="4261" actId="207"/>
        <pc:sldMkLst>
          <pc:docMk/>
          <pc:sldMk cId="2569303249" sldId="318"/>
        </pc:sldMkLst>
        <pc:spChg chg="mod">
          <ac:chgData name="S220 CHWu22" userId="df3e4360-d358-4db4-9727-0dc053c1691e" providerId="ADAL" clId="{982E4633-8E72-4063-AF62-9F937369480F}" dt="2024-06-25T07:02:05.999" v="4090" actId="2711"/>
          <ac:spMkLst>
            <pc:docMk/>
            <pc:sldMk cId="2569303249" sldId="318"/>
            <ac:spMk id="2" creationId="{8B9859FC-DD3A-0606-BD83-9514643DF245}"/>
          </ac:spMkLst>
        </pc:spChg>
        <pc:spChg chg="mod">
          <ac:chgData name="S220 CHWu22" userId="df3e4360-d358-4db4-9727-0dc053c1691e" providerId="ADAL" clId="{982E4633-8E72-4063-AF62-9F937369480F}" dt="2024-06-29T00:41:21.179" v="4261" actId="207"/>
          <ac:spMkLst>
            <pc:docMk/>
            <pc:sldMk cId="2569303249" sldId="318"/>
            <ac:spMk id="3" creationId="{F0955BED-6D9E-60D7-7DD8-D69312FF24C0}"/>
          </ac:spMkLst>
        </pc:spChg>
      </pc:sldChg>
      <pc:sldChg chg="modSp new mod">
        <pc:chgData name="S220 CHWu22" userId="df3e4360-d358-4db4-9727-0dc053c1691e" providerId="ADAL" clId="{982E4633-8E72-4063-AF62-9F937369480F}" dt="2024-06-29T05:01:31.048" v="4266" actId="14100"/>
        <pc:sldMkLst>
          <pc:docMk/>
          <pc:sldMk cId="3076884448" sldId="319"/>
        </pc:sldMkLst>
        <pc:spChg chg="mod">
          <ac:chgData name="S220 CHWu22" userId="df3e4360-d358-4db4-9727-0dc053c1691e" providerId="ADAL" clId="{982E4633-8E72-4063-AF62-9F937369480F}" dt="2024-06-25T07:02:14.739" v="4092" actId="2711"/>
          <ac:spMkLst>
            <pc:docMk/>
            <pc:sldMk cId="3076884448" sldId="319"/>
            <ac:spMk id="2" creationId="{7721CFAA-5298-E48F-C6CD-F00699F43B58}"/>
          </ac:spMkLst>
        </pc:spChg>
        <pc:spChg chg="mod">
          <ac:chgData name="S220 CHWu22" userId="df3e4360-d358-4db4-9727-0dc053c1691e" providerId="ADAL" clId="{982E4633-8E72-4063-AF62-9F937369480F}" dt="2024-06-29T05:01:31.048" v="4266" actId="14100"/>
          <ac:spMkLst>
            <pc:docMk/>
            <pc:sldMk cId="3076884448" sldId="319"/>
            <ac:spMk id="3" creationId="{3FB73623-E62F-E84E-2444-21135EBCF439}"/>
          </ac:spMkLst>
        </pc:spChg>
      </pc:sldChg>
      <pc:sldChg chg="modSp new mod">
        <pc:chgData name="S220 CHWu22" userId="df3e4360-d358-4db4-9727-0dc053c1691e" providerId="ADAL" clId="{982E4633-8E72-4063-AF62-9F937369480F}" dt="2024-06-29T00:41:29.984" v="4263" actId="207"/>
        <pc:sldMkLst>
          <pc:docMk/>
          <pc:sldMk cId="455676629" sldId="320"/>
        </pc:sldMkLst>
        <pc:spChg chg="mod">
          <ac:chgData name="S220 CHWu22" userId="df3e4360-d358-4db4-9727-0dc053c1691e" providerId="ADAL" clId="{982E4633-8E72-4063-AF62-9F937369480F}" dt="2024-06-25T07:02:23.058" v="4094" actId="2711"/>
          <ac:spMkLst>
            <pc:docMk/>
            <pc:sldMk cId="455676629" sldId="320"/>
            <ac:spMk id="2" creationId="{A214C181-E0D6-366B-5008-F50455CDB0D8}"/>
          </ac:spMkLst>
        </pc:spChg>
        <pc:spChg chg="mod">
          <ac:chgData name="S220 CHWu22" userId="df3e4360-d358-4db4-9727-0dc053c1691e" providerId="ADAL" clId="{982E4633-8E72-4063-AF62-9F937369480F}" dt="2024-06-29T00:41:29.984" v="4263" actId="207"/>
          <ac:spMkLst>
            <pc:docMk/>
            <pc:sldMk cId="455676629" sldId="320"/>
            <ac:spMk id="3" creationId="{F9179BB4-2A59-417C-BD6F-3475E14478A4}"/>
          </ac:spMkLst>
        </pc:spChg>
      </pc:sldChg>
      <pc:sldChg chg="addSp delSp modSp new mod">
        <pc:chgData name="S220 CHWu22" userId="df3e4360-d358-4db4-9727-0dc053c1691e" providerId="ADAL" clId="{982E4633-8E72-4063-AF62-9F937369480F}" dt="2024-06-29T00:41:33.592" v="4264" actId="207"/>
        <pc:sldMkLst>
          <pc:docMk/>
          <pc:sldMk cId="2604784671" sldId="321"/>
        </pc:sldMkLst>
        <pc:spChg chg="add del mod">
          <ac:chgData name="S220 CHWu22" userId="df3e4360-d358-4db4-9727-0dc053c1691e" providerId="ADAL" clId="{982E4633-8E72-4063-AF62-9F937369480F}" dt="2024-06-28T08:35:25.345" v="4244" actId="20577"/>
          <ac:spMkLst>
            <pc:docMk/>
            <pc:sldMk cId="2604784671" sldId="321"/>
            <ac:spMk id="2" creationId="{CCF07B79-52F6-1C79-A4D9-8A2B15EB654C}"/>
          </ac:spMkLst>
        </pc:spChg>
        <pc:spChg chg="mod">
          <ac:chgData name="S220 CHWu22" userId="df3e4360-d358-4db4-9727-0dc053c1691e" providerId="ADAL" clId="{982E4633-8E72-4063-AF62-9F937369480F}" dt="2024-06-29T00:41:33.592" v="4264" actId="207"/>
          <ac:spMkLst>
            <pc:docMk/>
            <pc:sldMk cId="2604784671" sldId="321"/>
            <ac:spMk id="3" creationId="{CCE0B3A0-6882-8025-409D-36EB6A6EED48}"/>
          </ac:spMkLst>
        </pc:spChg>
        <pc:spChg chg="add mod">
          <ac:chgData name="S220 CHWu22" userId="df3e4360-d358-4db4-9727-0dc053c1691e" providerId="ADAL" clId="{982E4633-8E72-4063-AF62-9F937369480F}" dt="2024-06-25T06:52:33.287" v="4060" actId="21"/>
          <ac:spMkLst>
            <pc:docMk/>
            <pc:sldMk cId="2604784671" sldId="321"/>
            <ac:spMk id="4" creationId="{0C190315-85CF-4431-F90E-63BDFBBB687C}"/>
          </ac:spMkLst>
        </pc:spChg>
        <pc:spChg chg="add mod">
          <ac:chgData name="S220 CHWu22" userId="df3e4360-d358-4db4-9727-0dc053c1691e" providerId="ADAL" clId="{982E4633-8E72-4063-AF62-9F937369480F}" dt="2024-06-25T06:52:35.361" v="4063"/>
          <ac:spMkLst>
            <pc:docMk/>
            <pc:sldMk cId="2604784671" sldId="321"/>
            <ac:spMk id="5" creationId="{32A66C26-B818-D54D-2AB9-355A7A987FDD}"/>
          </ac:spMkLst>
        </pc:spChg>
      </pc:sldChg>
      <pc:sldChg chg="modSp new mod">
        <pc:chgData name="S220 CHWu22" userId="df3e4360-d358-4db4-9727-0dc053c1691e" providerId="ADAL" clId="{982E4633-8E72-4063-AF62-9F937369480F}" dt="2024-06-29T00:41:37.970" v="4265" actId="207"/>
        <pc:sldMkLst>
          <pc:docMk/>
          <pc:sldMk cId="4003650364" sldId="322"/>
        </pc:sldMkLst>
        <pc:spChg chg="mod">
          <ac:chgData name="S220 CHWu22" userId="df3e4360-d358-4db4-9727-0dc053c1691e" providerId="ADAL" clId="{982E4633-8E72-4063-AF62-9F937369480F}" dt="2024-06-25T07:02:47.534" v="4098" actId="2711"/>
          <ac:spMkLst>
            <pc:docMk/>
            <pc:sldMk cId="4003650364" sldId="322"/>
            <ac:spMk id="2" creationId="{08C046E5-04EF-64DC-4AF7-49D37CDE6514}"/>
          </ac:spMkLst>
        </pc:spChg>
        <pc:spChg chg="mod">
          <ac:chgData name="S220 CHWu22" userId="df3e4360-d358-4db4-9727-0dc053c1691e" providerId="ADAL" clId="{982E4633-8E72-4063-AF62-9F937369480F}" dt="2024-06-29T00:41:37.970" v="4265" actId="207"/>
          <ac:spMkLst>
            <pc:docMk/>
            <pc:sldMk cId="4003650364" sldId="322"/>
            <ac:spMk id="3" creationId="{92FD1BFA-1FC6-8D48-07D1-A58B1F8C9604}"/>
          </ac:spMkLst>
        </pc:spChg>
      </pc:sldChg>
    </pc:docChg>
  </pc:docChgLst>
  <pc:docChgLst>
    <pc:chgData name="S220 JCChiu2" userId="S::jcchiu2@nuvoton.com::4bf58d11-ebc5-4475-930c-3ec8bb6db8e3" providerId="AD" clId="Web-{81D23311-8C6C-A368-98E1-3DCD242D2AB1}"/>
    <pc:docChg chg="modSld">
      <pc:chgData name="S220 JCChiu2" userId="S::jcchiu2@nuvoton.com::4bf58d11-ebc5-4475-930c-3ec8bb6db8e3" providerId="AD" clId="Web-{81D23311-8C6C-A368-98E1-3DCD242D2AB1}" dt="2024-11-19T00:23:13.305" v="1" actId="1076"/>
      <pc:docMkLst>
        <pc:docMk/>
      </pc:docMkLst>
      <pc:sldChg chg="modSp">
        <pc:chgData name="S220 JCChiu2" userId="S::jcchiu2@nuvoton.com::4bf58d11-ebc5-4475-930c-3ec8bb6db8e3" providerId="AD" clId="Web-{81D23311-8C6C-A368-98E1-3DCD242D2AB1}" dt="2024-11-19T00:23:13.305" v="1" actId="1076"/>
        <pc:sldMkLst>
          <pc:docMk/>
          <pc:sldMk cId="313544050" sldId="312"/>
        </pc:sldMkLst>
        <pc:grpChg chg="mod">
          <ac:chgData name="S220 JCChiu2" userId="S::jcchiu2@nuvoton.com::4bf58d11-ebc5-4475-930c-3ec8bb6db8e3" providerId="AD" clId="Web-{81D23311-8C6C-A368-98E1-3DCD242D2AB1}" dt="2024-11-19T00:23:13.305" v="1" actId="1076"/>
          <ac:grpSpMkLst>
            <pc:docMk/>
            <pc:sldMk cId="313544050" sldId="312"/>
            <ac:grpSpMk id="24" creationId="{F71A19E5-6417-84C0-867D-17AFB4FAD116}"/>
          </ac:grpSpMkLst>
        </pc:grpChg>
      </pc:sldChg>
    </pc:docChg>
  </pc:docChgLst>
  <pc:docChgLst>
    <pc:chgData name="S220 HCChiang" userId="S::hcchiang@nuvoton.com::e90b4b06-6da6-469d-819c-d61440bca35a" providerId="AD" clId="Web-{E749B96E-362D-48C1-B912-4F502AEBD496}"/>
    <pc:docChg chg="modSld">
      <pc:chgData name="S220 HCChiang" userId="S::hcchiang@nuvoton.com::e90b4b06-6da6-469d-819c-d61440bca35a" providerId="AD" clId="Web-{E749B96E-362D-48C1-B912-4F502AEBD496}" dt="2024-09-30T05:12:30.216" v="7" actId="14100"/>
      <pc:docMkLst>
        <pc:docMk/>
      </pc:docMkLst>
      <pc:sldChg chg="modSp">
        <pc:chgData name="S220 HCChiang" userId="S::hcchiang@nuvoton.com::e90b4b06-6da6-469d-819c-d61440bca35a" providerId="AD" clId="Web-{E749B96E-362D-48C1-B912-4F502AEBD496}" dt="2024-09-30T05:06:11.175" v="3" actId="14100"/>
        <pc:sldMkLst>
          <pc:docMk/>
          <pc:sldMk cId="1775175241" sldId="313"/>
        </pc:sldMkLst>
        <pc:picChg chg="mod">
          <ac:chgData name="S220 HCChiang" userId="S::hcchiang@nuvoton.com::e90b4b06-6da6-469d-819c-d61440bca35a" providerId="AD" clId="Web-{E749B96E-362D-48C1-B912-4F502AEBD496}" dt="2024-09-30T05:06:11.175" v="3" actId="14100"/>
          <ac:picMkLst>
            <pc:docMk/>
            <pc:sldMk cId="1775175241" sldId="313"/>
            <ac:picMk id="8" creationId="{13353B03-EB77-BAFA-4FA3-75B093A87E88}"/>
          </ac:picMkLst>
        </pc:picChg>
      </pc:sldChg>
      <pc:sldChg chg="modSp">
        <pc:chgData name="S220 HCChiang" userId="S::hcchiang@nuvoton.com::e90b4b06-6da6-469d-819c-d61440bca35a" providerId="AD" clId="Web-{E749B96E-362D-48C1-B912-4F502AEBD496}" dt="2024-09-30T05:12:30.216" v="7" actId="14100"/>
        <pc:sldMkLst>
          <pc:docMk/>
          <pc:sldMk cId="4006373402" sldId="314"/>
        </pc:sldMkLst>
        <pc:spChg chg="mod">
          <ac:chgData name="S220 HCChiang" userId="S::hcchiang@nuvoton.com::e90b4b06-6da6-469d-819c-d61440bca35a" providerId="AD" clId="Web-{E749B96E-362D-48C1-B912-4F502AEBD496}" dt="2024-09-30T05:12:27.216" v="6" actId="1076"/>
          <ac:spMkLst>
            <pc:docMk/>
            <pc:sldMk cId="4006373402" sldId="314"/>
            <ac:spMk id="8" creationId="{0EF5DB69-D2C4-F284-44E2-CFAC22247D6A}"/>
          </ac:spMkLst>
        </pc:spChg>
        <pc:picChg chg="mod">
          <ac:chgData name="S220 HCChiang" userId="S::hcchiang@nuvoton.com::e90b4b06-6da6-469d-819c-d61440bca35a" providerId="AD" clId="Web-{E749B96E-362D-48C1-B912-4F502AEBD496}" dt="2024-09-30T05:12:30.216" v="7" actId="14100"/>
          <ac:picMkLst>
            <pc:docMk/>
            <pc:sldMk cId="4006373402" sldId="314"/>
            <ac:picMk id="4097" creationId="{8E7AB1DD-CAEA-29D9-53B0-CBB07DA4B174}"/>
          </ac:picMkLst>
        </pc:picChg>
        <pc:picChg chg="mod">
          <ac:chgData name="S220 HCChiang" userId="S::hcchiang@nuvoton.com::e90b4b06-6da6-469d-819c-d61440bca35a" providerId="AD" clId="Web-{E749B96E-362D-48C1-B912-4F502AEBD496}" dt="2024-09-30T05:06:08.566" v="2" actId="14100"/>
          <ac:picMkLst>
            <pc:docMk/>
            <pc:sldMk cId="4006373402" sldId="314"/>
            <ac:picMk id="4098" creationId="{144E7CCA-EA73-4F7D-EB22-A8B14BCA34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吳承澔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26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2024/07/03</a:t>
            </a:r>
          </a:p>
          <a:p>
            <a:pPr>
              <a:defRPr/>
            </a:pP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4C181-E0D6-366B-5008-F50455CD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 PICK WAFER NO SENSE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179BB4-2A59-417C-BD6F-3475E144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 CASSETTE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SLOT4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卡在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 TRANSFER</a:t>
            </a: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先取下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SLOT4 WAFER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並換掉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CASSETTE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拿新的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OUTPUT CASSETTE RUN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剛才取下的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最後用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SORTER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67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07B79-52F6-1C79-A4D9-8A2B15EB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E500-3 WAFER WALK OUT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0B3A0-6882-8025-409D-36EB6A6E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R14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PLATEN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R13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跑掉，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BEARING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不對，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片紀錄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CANCEL IMP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BEARING LOAD+INITIAL,UPPER IDLE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ECO’S 78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掉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ISO VALVE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才能關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ISO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並且灌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N2 VENT(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此時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DRY PUMP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TURBO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ISO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VALVE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都為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OFF)</a:t>
            </a: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DOOR OPEN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用手撥回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R13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之後關門手動抽真空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(DRY-&gt;TURBO-&gt;ISO OPEN)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開始手動抓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R14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ROPIN UP-&gt;LOWER ARM PLATEN-&gt;ROPIN DOWN-&gt;LOWER ARM ORIENTER-&gt;LOFT-&gt;LOWER ARM CASSETTE -&gt; CLEAR -&gt;DOOR OPEN-&gt;PIVOT-&gt;EXTEND</a:t>
            </a:r>
          </a:p>
        </p:txBody>
      </p:sp>
    </p:spTree>
    <p:extLst>
      <p:ext uri="{BB962C8B-B14F-4D97-AF65-F5344CB8AC3E}">
        <p14:creationId xmlns:p14="http://schemas.microsoft.com/office/powerpoint/2010/main" val="260478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046E5-04EF-64DC-4AF7-49D37CDE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 LOSE IMP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D1BFA-1FC6-8D48-07D1-A58B1F8C9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3600"/>
            <a:ext cx="7283450" cy="43449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預計植入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125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片卻片數不符只有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124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片的紀錄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8:23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0:34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102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0:18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103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0:18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換批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25-&gt;26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或每隔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30-&gt;31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時會有額外的時間消耗，此例中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100-&gt;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判斷為正常，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的時間則幾乎為其他筆的兩倍，故異常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判斷為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102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異常處理單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1~4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:ALL OK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洽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第五批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 #2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異常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#1 &amp; #3~#25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OK</a:t>
            </a:r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365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1855-326D-B1B1-B78A-51A1DDF6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590800"/>
            <a:ext cx="5715000" cy="54133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en-US" sz="9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6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6200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GSD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傳送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GSD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產品處理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當機相關處理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F71A19E5-6417-84C0-867D-17AFB4FAD116}"/>
              </a:ext>
            </a:extLst>
          </p:cNvPr>
          <p:cNvGrpSpPr/>
          <p:nvPr/>
        </p:nvGrpSpPr>
        <p:grpSpPr bwMode="auto">
          <a:xfrm>
            <a:off x="1352769" y="579874"/>
            <a:ext cx="5768123" cy="3733800"/>
            <a:chOff x="286351" y="1087601"/>
            <a:chExt cx="5532140" cy="346710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EC46DBB-845F-1AE4-D262-76127F8EF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330" y="1087601"/>
              <a:ext cx="5237161" cy="346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7DC1EEAA-9193-51A1-90DF-CB62206E0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51" y="2190787"/>
              <a:ext cx="1868033" cy="25544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 marL="0" marR="0" eaLnBrk="0" fontAlgn="base" hangingPunct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kumimoji="1" lang="en-US" sz="1400" b="1" kern="1200" dirty="0"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新細明體" panose="02020500000000000000" pitchFamily="18" charset="-120"/>
                  <a:cs typeface="Times New Roman" panose="02020603050405020304" pitchFamily="18" charset="0"/>
                </a:rPr>
                <a:t>INPUT TRANSFER</a:t>
              </a:r>
              <a:endParaRPr lang="en-US" sz="11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 Box 3">
            <a:extLst>
              <a:ext uri="{FF2B5EF4-FFF2-40B4-BE49-F238E27FC236}">
                <a16:creationId xmlns:a16="http://schemas.microsoft.com/office/drawing/2014/main" id="{6ED6ECAD-49CC-C159-856C-97C298A9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6889" y="3019099"/>
            <a:ext cx="1810901" cy="52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INPUT SHUTTLE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37">
            <a:extLst>
              <a:ext uri="{FF2B5EF4-FFF2-40B4-BE49-F238E27FC236}">
                <a16:creationId xmlns:a16="http://schemas.microsoft.com/office/drawing/2014/main" id="{A48116AE-D387-4E9A-D21B-E7EA3AD9F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45" y="3762955"/>
            <a:ext cx="1649189" cy="441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LOAD CASSETTE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A9A4EF9D-5D1F-B6B9-D26A-477464E6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499" y="888467"/>
            <a:ext cx="769248" cy="54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FLAT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34">
            <a:extLst>
              <a:ext uri="{FF2B5EF4-FFF2-40B4-BE49-F238E27FC236}">
                <a16:creationId xmlns:a16="http://schemas.microsoft.com/office/drawing/2014/main" id="{F71FA0C2-A2C1-5760-3B20-A358C25D8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14600"/>
            <a:ext cx="2450634" cy="71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INPUT LOADLOCK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CA1B6899-15DD-11B2-56E5-B0E24B10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551" y="1584776"/>
            <a:ext cx="1155973" cy="713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LOAD ARM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15633431-31BA-3DC3-41AA-82EDC21DD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2727" y="1585041"/>
            <a:ext cx="1450362" cy="52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UNLOAD ARM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82A46DCD-C35D-9DDE-6489-884D02DD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14600"/>
            <a:ext cx="2141829" cy="68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OUPUT LOADLOCK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C72192C6-178F-96F5-D782-DBAA00C7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150" y="610849"/>
            <a:ext cx="1257699" cy="62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CHUCK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7CEE2ED8-7275-37C1-8572-69318F86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451" y="1513698"/>
            <a:ext cx="1965154" cy="51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OUPUT TRANSFER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5E21075A-CF6C-B0AB-0892-7BA2B46A0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703" y="3100349"/>
            <a:ext cx="1676932" cy="556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OUPUT SHUTTLE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A5744D5B-6173-5BC4-C227-90A68E9B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9609" y="3757651"/>
            <a:ext cx="1986732" cy="47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UNLOAD CASSETTE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A6FED42B-871D-3F67-5ADE-6114F3137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917" y="-173402"/>
            <a:ext cx="8877876" cy="47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CDE8A167-BFCB-FA9C-0A2B-667322C15909}"/>
              </a:ext>
            </a:extLst>
          </p:cNvPr>
          <p:cNvSpPr txBox="1">
            <a:spLocks/>
          </p:cNvSpPr>
          <p:nvPr/>
        </p:nvSpPr>
        <p:spPr bwMode="auto">
          <a:xfrm>
            <a:off x="192457" y="4571970"/>
            <a:ext cx="8759084" cy="2901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22860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LOAD CASSETTE -&gt; INPUT SHUTTLE -&gt; INPUT TRANSFER -&gt; FLAT -&gt; INPUT TRANSFER -&gt;  </a:t>
            </a:r>
            <a:r>
              <a:rPr lang="en-US" sz="1400" kern="12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INPUT LOADLOCK VENT &amp; DOWN 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-&gt;INPUT LOADLOCK</a:t>
            </a:r>
            <a:endParaRPr lang="en-US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marR="0" indent="-22860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INPUT LOADLOCK UP &amp; ROUGH +BELL UP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-&gt; LOAD ARM -&gt; CHUCK-&gt; </a:t>
            </a:r>
            <a:r>
              <a:rPr lang="en-US" sz="1400" kern="12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CHUCK CLAMP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-&gt; </a:t>
            </a:r>
            <a:r>
              <a:rPr lang="en-US" sz="1400" kern="12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 START!</a:t>
            </a:r>
            <a:endParaRPr lang="en-US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marR="0" indent="-228600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CHUCK UNCLAMP </a:t>
            </a:r>
            <a:r>
              <a:rPr lang="en-US" sz="1400" kern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-&gt; UNLOAD ARM -&gt; OUTPUT LOADLOCK </a:t>
            </a:r>
            <a:r>
              <a:rPr lang="en-US" sz="1400" kern="12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-&gt; BELL DOWN +VENT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-&gt;OUTPUT  LOADLOCK DOWN -&gt; OUTPUT TRANSFER -&gt; OUTPUT SHUTTLE -&gt; UNLOAD CASSETTE</a:t>
            </a:r>
            <a:endParaRPr lang="en-US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eaLnBrk="0" fontAlgn="base" hangingPunc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en-US" sz="11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BEE9901-B3B4-9CBA-D1AC-600FEE900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59" y="990600"/>
            <a:ext cx="63681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大氣狀態的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WAFER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傳送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(TABLE TO VSSC IN PROCESS CHAMBER)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TABLE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-&gt;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ALIGNER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-&gt;LOAD BUFFER -&gt; VACUUM CASSETTE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-&gt; ELEVATOR DOWN(TILT) -&gt;STAND HORIZON(TILT) -&gt; CHAMBER CLOSE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3" name="圖片 1" descr="一張含有 文字, 陳列, 螢幕擷取畫面, 軟體 的圖片&#10;&#10;自動產生的描述">
            <a:extLst>
              <a:ext uri="{FF2B5EF4-FFF2-40B4-BE49-F238E27FC236}">
                <a16:creationId xmlns:a16="http://schemas.microsoft.com/office/drawing/2014/main" id="{C9564215-0BF5-4849-F16F-C9B3B2B88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32117"/>
            <a:ext cx="3896283" cy="223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29E5E32-C10F-91C9-B967-29095E82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61062"/>
            <a:ext cx="762195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真空狀態的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WAFER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傳送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(VSSC TO DISK)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-&gt;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ROUGH SEQ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 -&gt; ARM CHUCK SEQ. -&gt; ARM UP -&gt;ARM DISK CHUCK -&gt;HOLDER OPEN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-&gt; HOLDER CENTER -&gt;HOLDER CLOSE -&gt; ARM RELEASE SEQ. -&gt; HOLDER BACKWARD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-&gt; ARM CASSETTE RELEASE -&gt; CLAMP OPEN -&gt; HOLDER FORWARD -&gt; CLAMP CLOSE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-&gt;HOLDER OPEN -&gt;HOLDER BACKWARD-&gt;IMP START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 descr="一張含有 文字, 電子產品, 陳列, 電腦 的圖片&#10;&#10;自動產生的描述">
            <a:extLst>
              <a:ext uri="{FF2B5EF4-FFF2-40B4-BE49-F238E27FC236}">
                <a16:creationId xmlns:a16="http://schemas.microsoft.com/office/drawing/2014/main" id="{13353B03-EB77-BAFA-4FA3-75B093A87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556" y="3690806"/>
            <a:ext cx="3810000" cy="23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7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圖片 1" descr="一張含有 文字, 陳列, 螢幕擷取畫面, 軟體 的圖片&#10;&#10;自動產生的描述">
            <a:extLst>
              <a:ext uri="{FF2B5EF4-FFF2-40B4-BE49-F238E27FC236}">
                <a16:creationId xmlns:a16="http://schemas.microsoft.com/office/drawing/2014/main" id="{8E7AB1DD-CAEA-29D9-53B0-CBB07DA4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45" y="3506186"/>
            <a:ext cx="3987382" cy="228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圖片 1" descr="一張含有 文字, 電子產品, 陳列, 電腦 的圖片&#10;&#10;自動產生的描述">
            <a:extLst>
              <a:ext uri="{FF2B5EF4-FFF2-40B4-BE49-F238E27FC236}">
                <a16:creationId xmlns:a16="http://schemas.microsoft.com/office/drawing/2014/main" id="{144E7CCA-EA73-4F7D-EB22-A8B14BCA3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390945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9F3A0AE-4315-5BC6-EEFA-779D54F8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75881"/>
            <a:ext cx="7467600" cy="128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eaLnBrk="0" fontAlgn="base" hangingPunct="0">
              <a:lnSpc>
                <a:spcPct val="107000"/>
              </a:lnSpc>
              <a:spcBef>
                <a:spcPts val="385"/>
              </a:spcBef>
              <a:spcAft>
                <a:spcPts val="800"/>
              </a:spcAft>
            </a:pPr>
            <a:r>
              <a:rPr kumimoji="1"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真空狀態的</a:t>
            </a:r>
            <a:r>
              <a:rPr kumimoji="1" 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WAFER</a:t>
            </a:r>
            <a:r>
              <a:rPr kumimoji="1"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傳送</a:t>
            </a:r>
            <a:r>
              <a:rPr kumimoji="1" 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(DISK TO VSSC)</a:t>
            </a:r>
          </a:p>
          <a:p>
            <a:r>
              <a:rPr lang="en-US" sz="1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ARM DISK RELEASE -&gt;  ARM FORWARD -&gt;  ARM CHUCK SEQ. -&gt;  CLAMP OPEN</a:t>
            </a:r>
          </a:p>
          <a:p>
            <a:r>
              <a:rPr lang="en-US" sz="1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ARM BACKWARD -&gt; ARM CASSETTE CHUCK -&gt; ARM DOWN -&gt; ARM RELEASE SEQ.</a:t>
            </a:r>
          </a:p>
          <a:p>
            <a:r>
              <a:rPr lang="en-US" sz="1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-&gt; </a:t>
            </a:r>
            <a:r>
              <a:rPr 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VENT SEQ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EB74B3C-E9E0-AA0E-62BB-47C62496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073"/>
            <a:ext cx="708027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588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588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588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588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588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8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8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8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896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89625" algn="l"/>
              </a:tabLs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89625" algn="l"/>
              </a:tabLst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89625" algn="l"/>
              </a:tabLst>
            </a:pP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大氣狀態的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WAFER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傳送</a:t>
            </a: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(VSSC IN PROCESS CHAMBER TO TABLE)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89625" algn="l"/>
              </a:tabLst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STAND OPEN -&gt; STAND VERTICAL-&gt; ELEVATOR -&gt; VACUUM CASSETTE -&gt;  TABLE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89625" algn="l"/>
              </a:tabLst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F5DB69-D2C4-F284-44E2-CFAC2224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7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FBBBDF-97A7-4D2F-CAED-3049880C7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96" y="801466"/>
            <a:ext cx="16385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GSD</a:t>
            </a:r>
            <a:r>
              <a:rPr kumimoji="0" lang="zh-TW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傳送補充項目</a:t>
            </a:r>
            <a:endParaRPr kumimoji="0" lang="zh-TW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6D876C-13A9-ED87-CD30-3AFCC724E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96" y="1387639"/>
            <a:ext cx="81198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ROUGH SEQ: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此指令能自動抽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PROCESS CHAMEBR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的真空並開啟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V4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，隨後將已倒下壓緊的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VACUUM CASSETTE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送入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LOADLOCK.(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手動方式為關閉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V17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V18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，開啟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V11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抽至讀值低於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300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，此時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V4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才可開啟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ALIGNER: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當我們下指令使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WAFER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從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CASSETTE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至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VSSC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LOAD BUFFER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時，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ROBOT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會自動停在路徑中的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ALIGNE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進行轉平邊，平邊流程為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CENTER DOWN,CHUCK ON ,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轉平邊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 CHUCK OFF , CENTER 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VENT SEQ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自動做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VENT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ELEVATOR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升起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關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V4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、充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手動操作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: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手動移片需自行更改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MAPPING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，否則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INTERLOCK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會禁止動作。</a:t>
            </a:r>
            <a:endParaRPr kumimoji="0" lang="zh-TW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2" descr="一張含有 文字, 陳列, 電子產品, 電腦 的圖片&#10;&#10;自動產生的描述">
            <a:extLst>
              <a:ext uri="{FF2B5EF4-FFF2-40B4-BE49-F238E27FC236}">
                <a16:creationId xmlns:a16="http://schemas.microsoft.com/office/drawing/2014/main" id="{F0185443-91C7-89C3-D91A-2C361EB4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5" t="5760" r="-883" b="17409"/>
          <a:stretch>
            <a:fillRect/>
          </a:stretch>
        </p:blipFill>
        <p:spPr bwMode="auto">
          <a:xfrm>
            <a:off x="6324600" y="3124200"/>
            <a:ext cx="1588991" cy="229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0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E33A2-6582-35E0-CE99-EFD95073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GSD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產品處理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BB0A8-8880-20AE-EB18-E280DF11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退產品</a:t>
            </a:r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ENTER MANUAL +ROTARY STOP(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事後恢復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1200RPM</a:t>
            </a: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)+(HOLD)+ABORT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後即可查看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LOG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判斷目前哪些是未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，已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，異常植入。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 1 ,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片且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片在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VSSC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 NO DATA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UNLOAD VSSC-&gt;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RUN</a:t>
            </a: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 2 ,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片且都在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上，查看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，兩批都顯示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 RUN</a:t>
            </a: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 3 ,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片在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VSSC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片在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，查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片植入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23%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，先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UNLOAD VSSC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取下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片後再換新的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上去接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片避免混到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-&gt;8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 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 RUN, 17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23%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洽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40445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859FC-DD3A-0606-BD83-9514643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片數不符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955BED-6D9E-60D7-7DD8-D69312FF2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片數不符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貨中先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住，但避免在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PLATEN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上有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時進行，接下來查詢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LOG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並回報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仔細點也可以確認該時間段的相關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WARNING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930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1CFAA-5298-E48F-C6CD-F00699F4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GSD-6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pick wafer not sense 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B73623-E62F-E84E-2444-21135EBCF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350" y="2278063"/>
            <a:ext cx="7129463" cy="290353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上目前上了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+LL2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片</a:t>
            </a: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A: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ARM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 OK</a:t>
            </a:r>
            <a:endParaRPr 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LOGIN3-&gt;WAFER CONTROL-&gt;DISK START 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9,LL2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  <a:p>
            <a:pPr marL="0" indent="0">
              <a:buNone/>
            </a:pP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傳完後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LOGIN2,START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</a:p>
          <a:p>
            <a:pPr lvl="4"/>
            <a:r>
              <a:rPr lang="en-US" sz="1400" dirty="0">
                <a:solidFill>
                  <a:schemeClr val="tx1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07688444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C13D335-A1CE-4237-80E6-7833A7D9CD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5AB489-ACC2-48B6-BD42-EB2BDA7E1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722b385-d310-4112-8019-bcb8a64a48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99DD04-9BF9-45BE-9E95-EB9558A71297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8958</TotalTime>
  <Words>952</Words>
  <Application>Microsoft Office PowerPoint</Application>
  <PresentationFormat>On-screen Show (4:3)</PresentationFormat>
  <Paragraphs>132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 第七次新人週報 </vt:lpstr>
      <vt:lpstr>目錄</vt:lpstr>
      <vt:lpstr>PowerPoint Presentation</vt:lpstr>
      <vt:lpstr>PowerPoint Presentation</vt:lpstr>
      <vt:lpstr>PowerPoint Presentation</vt:lpstr>
      <vt:lpstr>PowerPoint Presentation</vt:lpstr>
      <vt:lpstr>GSD產品處理</vt:lpstr>
      <vt:lpstr>E500片數不符</vt:lpstr>
      <vt:lpstr>GSD-6 pick wafer not sense </vt:lpstr>
      <vt:lpstr>6200 PICK WAFER NO SENSE</vt:lpstr>
      <vt:lpstr>E500-3 WAFER WALK OUT</vt:lpstr>
      <vt:lpstr>6200 LOSE IMP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CHWu22</cp:lastModifiedBy>
  <cp:revision>51</cp:revision>
  <dcterms:created xsi:type="dcterms:W3CDTF">2024-04-09T00:01:05Z</dcterms:created>
  <dcterms:modified xsi:type="dcterms:W3CDTF">2024-11-19T00:23:21Z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</Properties>
</file>