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70" r:id="rId6"/>
    <p:sldId id="311" r:id="rId7"/>
    <p:sldId id="312" r:id="rId8"/>
    <p:sldId id="313" r:id="rId9"/>
    <p:sldId id="314" r:id="rId10"/>
    <p:sldId id="298" r:id="rId11"/>
    <p:sldId id="305" r:id="rId12"/>
    <p:sldId id="306" r:id="rId13"/>
    <p:sldId id="307" r:id="rId14"/>
    <p:sldId id="308" r:id="rId15"/>
    <p:sldId id="309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bg2">
                    <a:lumMod val="20000"/>
                    <a:lumOff val="80000"/>
                  </a:schemeClr>
                </a:solidFill>
              </a:rPr>
              <a:t>2024/06/05</a:t>
            </a:r>
            <a:endParaRPr lang="en-US" altLang="zh-TW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Handler processing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DAB95A-E6DE-B062-A8A7-E62997D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27273"/>
            <a:ext cx="4877397" cy="36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8B28-42D0-2A4F-D0CB-25C900CF3DD1}"/>
              </a:ext>
            </a:extLst>
          </p:cNvPr>
          <p:cNvSpPr txBox="1">
            <a:spLocks/>
          </p:cNvSpPr>
          <p:nvPr/>
        </p:nvSpPr>
        <p:spPr bwMode="auto">
          <a:xfrm>
            <a:off x="5416492" y="1672431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UPPER-HANDLER-&gt;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ROPINS&gt;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BEARING-&gt;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E-CLAMP-&gt;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CLAMP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IMPLANT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30C60-8823-3E89-4DDB-6E95D8F7E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23"/>
          <a:stretch/>
        </p:blipFill>
        <p:spPr>
          <a:xfrm>
            <a:off x="5029797" y="3744936"/>
            <a:ext cx="2742603" cy="18976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FD4875-A376-5B57-4D90-4AF04DEF0352}"/>
              </a:ext>
            </a:extLst>
          </p:cNvPr>
          <p:cNvSpPr/>
          <p:nvPr/>
        </p:nvSpPr>
        <p:spPr bwMode="auto">
          <a:xfrm>
            <a:off x="3124200" y="52578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9B475-6FEC-788D-816B-CF0FCFDFF51B}"/>
              </a:ext>
            </a:extLst>
          </p:cNvPr>
          <p:cNvSpPr/>
          <p:nvPr/>
        </p:nvSpPr>
        <p:spPr bwMode="auto">
          <a:xfrm>
            <a:off x="1066800" y="2726196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44D38-876C-D0CF-350B-9DCDAD1DAF15}"/>
              </a:ext>
            </a:extLst>
          </p:cNvPr>
          <p:cNvSpPr/>
          <p:nvPr/>
        </p:nvSpPr>
        <p:spPr bwMode="auto">
          <a:xfrm>
            <a:off x="1676400" y="48768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18A36-D491-0F0B-372C-943B540149A3}"/>
              </a:ext>
            </a:extLst>
          </p:cNvPr>
          <p:cNvSpPr/>
          <p:nvPr/>
        </p:nvSpPr>
        <p:spPr bwMode="auto">
          <a:xfrm>
            <a:off x="1697372" y="5230783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DF077-F82B-9013-A67C-2E76538CAEDB}"/>
              </a:ext>
            </a:extLst>
          </p:cNvPr>
          <p:cNvSpPr/>
          <p:nvPr/>
        </p:nvSpPr>
        <p:spPr bwMode="auto">
          <a:xfrm>
            <a:off x="3713527" y="48768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30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Handler processing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DAB95A-E6DE-B062-A8A7-E62997D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27273"/>
            <a:ext cx="4877397" cy="36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8B28-42D0-2A4F-D0CB-25C900CF3DD1}"/>
              </a:ext>
            </a:extLst>
          </p:cNvPr>
          <p:cNvSpPr txBox="1">
            <a:spLocks/>
          </p:cNvSpPr>
          <p:nvPr/>
        </p:nvSpPr>
        <p:spPr bwMode="auto">
          <a:xfrm>
            <a:off x="5416492" y="1672431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UNLOAD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E-CLAMP-&gt;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CLAMP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BEARING-&gt;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ROPINS-&gt;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PLATEN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ROPINS-&gt;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975D0-8AF3-4882-C701-9A4E8D897E7A}"/>
              </a:ext>
            </a:extLst>
          </p:cNvPr>
          <p:cNvSpPr/>
          <p:nvPr/>
        </p:nvSpPr>
        <p:spPr bwMode="auto">
          <a:xfrm>
            <a:off x="3735198" y="5237527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36750-9D78-7CDD-AC9D-42F8B418B1DA}"/>
              </a:ext>
            </a:extLst>
          </p:cNvPr>
          <p:cNvSpPr/>
          <p:nvPr/>
        </p:nvSpPr>
        <p:spPr bwMode="auto">
          <a:xfrm>
            <a:off x="1066800" y="4918869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29A7A-B0D9-B129-FB2A-C1A6DCE1DB61}"/>
              </a:ext>
            </a:extLst>
          </p:cNvPr>
          <p:cNvSpPr/>
          <p:nvPr/>
        </p:nvSpPr>
        <p:spPr bwMode="auto">
          <a:xfrm>
            <a:off x="2362200" y="3083556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063B0-6D0E-7088-DD82-FDF35EF3719D}"/>
              </a:ext>
            </a:extLst>
          </p:cNvPr>
          <p:cNvSpPr/>
          <p:nvPr/>
        </p:nvSpPr>
        <p:spPr bwMode="auto">
          <a:xfrm>
            <a:off x="3124200" y="4918869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631F3-60E5-8076-0DF9-5217D583FBC9}"/>
              </a:ext>
            </a:extLst>
          </p:cNvPr>
          <p:cNvSpPr/>
          <p:nvPr/>
        </p:nvSpPr>
        <p:spPr bwMode="auto">
          <a:xfrm>
            <a:off x="3133288" y="5217254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28000-12CE-5E80-2E5B-F371DABFE0CE}"/>
              </a:ext>
            </a:extLst>
          </p:cNvPr>
          <p:cNvSpPr/>
          <p:nvPr/>
        </p:nvSpPr>
        <p:spPr bwMode="auto">
          <a:xfrm>
            <a:off x="1080782" y="52578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98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Handler processing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DAB95A-E6DE-B062-A8A7-E62997D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27273"/>
            <a:ext cx="4877397" cy="36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8B28-42D0-2A4F-D0CB-25C900CF3DD1}"/>
              </a:ext>
            </a:extLst>
          </p:cNvPr>
          <p:cNvSpPr txBox="1">
            <a:spLocks/>
          </p:cNvSpPr>
          <p:nvPr/>
        </p:nvSpPr>
        <p:spPr bwMode="auto">
          <a:xfrm>
            <a:off x="5416492" y="1981200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ORIENTER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ELEVATOR-&gt;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LOFT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CASSEETE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ELEVATOR-&gt;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ELEVATOR-&gt;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PIVOT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FF43F-4B7C-6D77-5560-8EA47A52EAFD}"/>
              </a:ext>
            </a:extLst>
          </p:cNvPr>
          <p:cNvSpPr/>
          <p:nvPr/>
        </p:nvSpPr>
        <p:spPr bwMode="auto">
          <a:xfrm>
            <a:off x="1066800" y="3070273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58A81-B433-6AAF-C511-A28B2C87CAA4}"/>
              </a:ext>
            </a:extLst>
          </p:cNvPr>
          <p:cNvSpPr/>
          <p:nvPr/>
        </p:nvSpPr>
        <p:spPr bwMode="auto">
          <a:xfrm>
            <a:off x="1705761" y="38100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501C9-D062-433D-AD53-F65214282469}"/>
              </a:ext>
            </a:extLst>
          </p:cNvPr>
          <p:cNvSpPr/>
          <p:nvPr/>
        </p:nvSpPr>
        <p:spPr bwMode="auto">
          <a:xfrm>
            <a:off x="1066800" y="38100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A6BF-405C-AD9B-BAAF-880B9C62C28B}"/>
              </a:ext>
            </a:extLst>
          </p:cNvPr>
          <p:cNvSpPr/>
          <p:nvPr/>
        </p:nvSpPr>
        <p:spPr bwMode="auto">
          <a:xfrm>
            <a:off x="2344722" y="38100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35ADF-A729-8D90-3560-EDE57C12AE3B}"/>
              </a:ext>
            </a:extLst>
          </p:cNvPr>
          <p:cNvSpPr/>
          <p:nvPr/>
        </p:nvSpPr>
        <p:spPr bwMode="auto">
          <a:xfrm>
            <a:off x="1705761" y="3070273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853E1-3798-2D3E-23C7-9ABE6E0DEDDA}"/>
              </a:ext>
            </a:extLst>
          </p:cNvPr>
          <p:cNvSpPr/>
          <p:nvPr/>
        </p:nvSpPr>
        <p:spPr bwMode="auto">
          <a:xfrm>
            <a:off x="1735122" y="4503738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83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855-326D-B1B1-B78A-51A1DDF6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590800"/>
            <a:ext cx="5715000" cy="5413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en-US" sz="9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GSD-200 SPM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 processing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3.GSD-200 SPM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機台前置操作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9016EA-A55D-4CD6-6AB5-C603DFC00F1C}"/>
              </a:ext>
            </a:extLst>
          </p:cNvPr>
          <p:cNvSpPr txBox="1">
            <a:spLocks/>
          </p:cNvSpPr>
          <p:nvPr/>
        </p:nvSpPr>
        <p:spPr bwMode="auto">
          <a:xfrm>
            <a:off x="876300" y="2018983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CONTROL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介面是否仍有產品，有的話可以記錄當下進行植入進度並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UNLOAD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FILAMENT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MAGNET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EXTRACTION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AMU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POWER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POWER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全部調為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6">
            <a:extLst>
              <a:ext uri="{FF2B5EF4-FFF2-40B4-BE49-F238E27FC236}">
                <a16:creationId xmlns:a16="http://schemas.microsoft.com/office/drawing/2014/main" id="{ADE0E706-B68E-103F-83E7-04A240B8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6353"/>
            <a:ext cx="4800600" cy="3291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62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3.GSD-200 SPM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機台前置操作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9016EA-A55D-4CD6-6AB5-C603DFC00F1C}"/>
              </a:ext>
            </a:extLst>
          </p:cNvPr>
          <p:cNvSpPr txBox="1">
            <a:spLocks/>
          </p:cNvSpPr>
          <p:nvPr/>
        </p:nvSpPr>
        <p:spPr bwMode="auto">
          <a:xfrm>
            <a:off x="876300" y="2043367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V5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V7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V17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V18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 TURBO &amp; V12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停止轉動後開始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PURG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(V20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輪流開關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8230C-8F8C-5F79-CC75-EEFB5721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8864" r="-883" b="17409"/>
          <a:stretch>
            <a:fillRect/>
          </a:stretch>
        </p:blipFill>
        <p:spPr bwMode="auto">
          <a:xfrm>
            <a:off x="1524000" y="3162603"/>
            <a:ext cx="5868114" cy="329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79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3.GSD-200 SPM(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9016EA-A55D-4CD6-6AB5-C603DFC00F1C}"/>
              </a:ext>
            </a:extLst>
          </p:cNvPr>
          <p:cNvSpPr txBox="1">
            <a:spLocks/>
          </p:cNvSpPr>
          <p:nvPr/>
        </p:nvSpPr>
        <p:spPr bwMode="auto">
          <a:xfrm>
            <a:off x="876300" y="2043367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告示牌及準備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於過程中使用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TEIMINAL DOOR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注意接地是否正常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停止運轉後卸除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COOLING 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FILAMENT 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等周遭管線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換上新的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前觀察螺絲是否鎖緊以及量測電阻確保正常，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接觸面再次用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IPA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清潔過後即可安裝。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鎖回相關管線，並注意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 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是否脫落。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開始建真空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7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3.GSD-200 SPM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建真空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9016EA-A55D-4CD6-6AB5-C603DFC00F1C}"/>
              </a:ext>
            </a:extLst>
          </p:cNvPr>
          <p:cNvSpPr txBox="1">
            <a:spLocks/>
          </p:cNvSpPr>
          <p:nvPr/>
        </p:nvSpPr>
        <p:spPr bwMode="auto">
          <a:xfrm>
            <a:off x="876300" y="2043367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V5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V7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V17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V18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粗抽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(source chamber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，開啟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 TURBO(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持續切換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V12)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抽至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以下後，關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V5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V17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V18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V7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V12,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IG1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TC5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建高真空完成，可開始調機。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8230C-8F8C-5F79-CC75-EEFB5721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8864" r="-883" b="17409"/>
          <a:stretch>
            <a:fillRect/>
          </a:stretch>
        </p:blipFill>
        <p:spPr bwMode="auto">
          <a:xfrm>
            <a:off x="1905000" y="3657600"/>
            <a:ext cx="5029200" cy="282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Handler processing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DAB95A-E6DE-B062-A8A7-E62997D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1" y="1927273"/>
            <a:ext cx="4877397" cy="36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8B28-42D0-2A4F-D0CB-25C900CF3DD1}"/>
              </a:ext>
            </a:extLst>
          </p:cNvPr>
          <p:cNvSpPr txBox="1">
            <a:spLocks/>
          </p:cNvSpPr>
          <p:nvPr/>
        </p:nvSpPr>
        <p:spPr bwMode="auto">
          <a:xfrm>
            <a:off x="5410200" y="1927273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elevator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PIVOT-&gt;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RETRACT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CONTROL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</a:t>
            </a: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4AFDB-138A-DC23-31CE-9ED9E3E5B5E9}"/>
              </a:ext>
            </a:extLst>
          </p:cNvPr>
          <p:cNvSpPr/>
          <p:nvPr/>
        </p:nvSpPr>
        <p:spPr bwMode="auto">
          <a:xfrm>
            <a:off x="1447800" y="4153293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48993-EB71-FA1A-98AC-BE3555EE5556}"/>
              </a:ext>
            </a:extLst>
          </p:cNvPr>
          <p:cNvSpPr/>
          <p:nvPr/>
        </p:nvSpPr>
        <p:spPr bwMode="auto">
          <a:xfrm>
            <a:off x="1447800" y="448511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88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Handler processing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DAB95A-E6DE-B062-A8A7-E62997D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1" y="1927273"/>
            <a:ext cx="4877397" cy="36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8B28-42D0-2A4F-D0CB-25C900CF3DD1}"/>
              </a:ext>
            </a:extLst>
          </p:cNvPr>
          <p:cNvSpPr txBox="1">
            <a:spLocks/>
          </p:cNvSpPr>
          <p:nvPr/>
        </p:nvSpPr>
        <p:spPr bwMode="auto">
          <a:xfrm>
            <a:off x="5410200" y="1927273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ELEVATOR-&gt;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ELEVATOR-&gt;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LOFT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ORIENTER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35276-D070-46F3-59A8-D9936330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50" y="3485818"/>
            <a:ext cx="1790950" cy="238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E9657-2B39-92DE-9BB8-B8A3D605E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457249"/>
            <a:ext cx="1762371" cy="23339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B5618C-D036-5E68-B50C-7C4E06112195}"/>
              </a:ext>
            </a:extLst>
          </p:cNvPr>
          <p:cNvSpPr/>
          <p:nvPr/>
        </p:nvSpPr>
        <p:spPr bwMode="auto">
          <a:xfrm>
            <a:off x="4038225" y="3653631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E06E7-6C9A-CDF2-17D5-E1B08E6D6FAB}"/>
              </a:ext>
            </a:extLst>
          </p:cNvPr>
          <p:cNvSpPr/>
          <p:nvPr/>
        </p:nvSpPr>
        <p:spPr bwMode="auto">
          <a:xfrm>
            <a:off x="1447800" y="3070273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4F1C6-FD8F-7171-5A49-D5B0D796B450}"/>
              </a:ext>
            </a:extLst>
          </p:cNvPr>
          <p:cNvSpPr/>
          <p:nvPr/>
        </p:nvSpPr>
        <p:spPr bwMode="auto">
          <a:xfrm>
            <a:off x="1447800" y="3772023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8721C-5AF3-969B-E1E4-4F75F0D4BF1A}"/>
              </a:ext>
            </a:extLst>
          </p:cNvPr>
          <p:cNvSpPr/>
          <p:nvPr/>
        </p:nvSpPr>
        <p:spPr bwMode="auto">
          <a:xfrm>
            <a:off x="2068512" y="3782186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9A159A-634B-C0EB-BFAC-D4313573D60C}"/>
              </a:ext>
            </a:extLst>
          </p:cNvPr>
          <p:cNvSpPr/>
          <p:nvPr/>
        </p:nvSpPr>
        <p:spPr bwMode="auto">
          <a:xfrm>
            <a:off x="2071605" y="3076714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25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Handler processing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3DAB95A-E6DE-B062-A8A7-E62997D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27273"/>
            <a:ext cx="4877397" cy="36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8B28-42D0-2A4F-D0CB-25C900CF3DD1}"/>
              </a:ext>
            </a:extLst>
          </p:cNvPr>
          <p:cNvSpPr txBox="1">
            <a:spLocks/>
          </p:cNvSpPr>
          <p:nvPr/>
        </p:nvSpPr>
        <p:spPr bwMode="auto">
          <a:xfrm>
            <a:off x="5410200" y="1927273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UPPER-HANDLER-&gt;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ORIENTER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ORIENTER-&gt;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UPPER-HANDLER-&gt;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PLATEN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ROPINS-&gt;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F4B79-1256-E1D6-9E9A-408EF093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886200"/>
            <a:ext cx="1373137" cy="175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A2392-5B5F-569C-A4AB-C34DEF74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345" y="3872196"/>
            <a:ext cx="1321127" cy="1842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87CEF-D7CA-2E55-2547-515AB27D69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66"/>
          <a:stretch/>
        </p:blipFill>
        <p:spPr>
          <a:xfrm>
            <a:off x="7861620" y="3923950"/>
            <a:ext cx="1234384" cy="16976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D5C807-835C-D289-EAA0-928DD9FFAF09}"/>
              </a:ext>
            </a:extLst>
          </p:cNvPr>
          <p:cNvSpPr/>
          <p:nvPr/>
        </p:nvSpPr>
        <p:spPr bwMode="auto">
          <a:xfrm>
            <a:off x="1714253" y="34290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EDD37-8C88-629E-1A51-A5D8718954B6}"/>
              </a:ext>
            </a:extLst>
          </p:cNvPr>
          <p:cNvSpPr/>
          <p:nvPr/>
        </p:nvSpPr>
        <p:spPr bwMode="auto">
          <a:xfrm>
            <a:off x="2361603" y="34290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7CD5E-442B-19A1-A8D4-B8C5E879304E}"/>
              </a:ext>
            </a:extLst>
          </p:cNvPr>
          <p:cNvSpPr/>
          <p:nvPr/>
        </p:nvSpPr>
        <p:spPr bwMode="auto">
          <a:xfrm>
            <a:off x="1714253" y="2746845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00165-BE06-398A-FAD3-0B87155651DF}"/>
              </a:ext>
            </a:extLst>
          </p:cNvPr>
          <p:cNvSpPr/>
          <p:nvPr/>
        </p:nvSpPr>
        <p:spPr bwMode="auto">
          <a:xfrm>
            <a:off x="1104653" y="3426204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61CE4-7F24-C28B-0D58-BA13515D138C}"/>
              </a:ext>
            </a:extLst>
          </p:cNvPr>
          <p:cNvSpPr/>
          <p:nvPr/>
        </p:nvSpPr>
        <p:spPr bwMode="auto">
          <a:xfrm>
            <a:off x="2344825" y="2746845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13D2C-E85E-74DA-1309-E128CC484154}"/>
              </a:ext>
            </a:extLst>
          </p:cNvPr>
          <p:cNvSpPr/>
          <p:nvPr/>
        </p:nvSpPr>
        <p:spPr bwMode="auto">
          <a:xfrm>
            <a:off x="3733800" y="5257800"/>
            <a:ext cx="6096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2511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F84B8-590A-484A-A1F7-0098DB2EEDA6}"/>
</file>

<file path=customXml/itemProps2.xml><?xml version="1.0" encoding="utf-8"?>
<ds:datastoreItem xmlns:ds="http://schemas.openxmlformats.org/officeDocument/2006/customXml" ds:itemID="{8B99DD04-9BF9-45BE-9E95-EB9558A71297}"/>
</file>

<file path=customXml/itemProps3.xml><?xml version="1.0" encoding="utf-8"?>
<ds:datastoreItem xmlns:ds="http://schemas.openxmlformats.org/officeDocument/2006/customXml" ds:itemID="{EC13D335-A1CE-4237-80E6-7833A7D9CDF9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7577</TotalTime>
  <Words>437</Words>
  <Application>Microsoft Office PowerPoint</Application>
  <PresentationFormat>如螢幕大小 (4:3)</PresentationFormat>
  <Paragraphs>193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 Unicode MS</vt:lpstr>
      <vt:lpstr>微軟正黑體</vt:lpstr>
      <vt:lpstr>Arial</vt:lpstr>
      <vt:lpstr>Verdana</vt:lpstr>
      <vt:lpstr>Wingdings 2</vt:lpstr>
      <vt:lpstr>Blank Presentation</vt:lpstr>
      <vt:lpstr> 第五次新人週報 </vt:lpstr>
      <vt:lpstr>目錄</vt:lpstr>
      <vt:lpstr>3.GSD-200 SPM (機台前置操作)</vt:lpstr>
      <vt:lpstr>3.GSD-200 SPM (機台前置操作)</vt:lpstr>
      <vt:lpstr>3.GSD-200 SPM(換SOURCE HEAD)</vt:lpstr>
      <vt:lpstr>3.GSD-200 SPM (建真空)</vt:lpstr>
      <vt:lpstr>2. Handler processing</vt:lpstr>
      <vt:lpstr>2. Handler processing</vt:lpstr>
      <vt:lpstr>2. Handler processing</vt:lpstr>
      <vt:lpstr>2. Handler processing</vt:lpstr>
      <vt:lpstr>2. Handler processing</vt:lpstr>
      <vt:lpstr>2. Handler processing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THChiu</cp:lastModifiedBy>
  <cp:revision>44</cp:revision>
  <dcterms:created xsi:type="dcterms:W3CDTF">2024-04-09T00:01:05Z</dcterms:created>
  <dcterms:modified xsi:type="dcterms:W3CDTF">2024-06-27T00:19:37Z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  <property fmtid="{D5CDD505-2E9C-101B-9397-08002B2CF9AE}" pid="7" name="Order">
    <vt:r8>44000</vt:r8>
  </property>
</Properties>
</file>