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7" r:id="rId5"/>
    <p:sldId id="270" r:id="rId6"/>
    <p:sldId id="291" r:id="rId7"/>
    <p:sldId id="293" r:id="rId8"/>
    <p:sldId id="298" r:id="rId9"/>
    <p:sldId id="292" r:id="rId10"/>
    <p:sldId id="297" r:id="rId11"/>
    <p:sldId id="294" r:id="rId12"/>
    <p:sldId id="299" r:id="rId13"/>
    <p:sldId id="300" r:id="rId14"/>
    <p:sldId id="296" r:id="rId15"/>
    <p:sldId id="295" r:id="rId16"/>
    <p:sldId id="301" r:id="rId17"/>
    <p:sldId id="290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22DAE-2D05-49B1-B072-B2C6BBA66B2A}" v="38" dt="2024-07-15T10:28:11.4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780" y="96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220 CHWu22" userId="df3e4360-d358-4db4-9727-0dc053c1691e" providerId="ADAL" clId="{982E4633-8E72-4063-AF62-9F937369480F}"/>
    <pc:docChg chg="undo redo custSel addSld delSld modSld">
      <pc:chgData name="S220 CHWu22" userId="df3e4360-d358-4db4-9727-0dc053c1691e" providerId="ADAL" clId="{982E4633-8E72-4063-AF62-9F937369480F}" dt="2024-07-04T09:02:01.949" v="4270" actId="1076"/>
      <pc:docMkLst>
        <pc:docMk/>
      </pc:docMkLst>
      <pc:sldChg chg="modSp mod">
        <pc:chgData name="S220 CHWu22" userId="df3e4360-d358-4db4-9727-0dc053c1691e" providerId="ADAL" clId="{982E4633-8E72-4063-AF62-9F937369480F}" dt="2024-06-24T04:39:44.378" v="12" actId="20577"/>
        <pc:sldMkLst>
          <pc:docMk/>
          <pc:sldMk cId="0" sldId="257"/>
        </pc:sldMkLst>
        <pc:spChg chg="mod">
          <ac:chgData name="S220 CHWu22" userId="df3e4360-d358-4db4-9727-0dc053c1691e" providerId="ADAL" clId="{982E4633-8E72-4063-AF62-9F937369480F}" dt="2024-06-24T04:39:44.378" v="12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982E4633-8E72-4063-AF62-9F937369480F}" dt="2024-06-24T04:39:25.445" v="4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982E4633-8E72-4063-AF62-9F937369480F}" dt="2024-06-25T06:57:31.298" v="4066" actId="108"/>
        <pc:sldMkLst>
          <pc:docMk/>
          <pc:sldMk cId="0" sldId="270"/>
        </pc:sldMkLst>
        <pc:spChg chg="mod">
          <ac:chgData name="S220 CHWu22" userId="df3e4360-d358-4db4-9727-0dc053c1691e" providerId="ADAL" clId="{982E4633-8E72-4063-AF62-9F937369480F}" dt="2024-06-25T06:57:31.298" v="4066" actId="108"/>
          <ac:spMkLst>
            <pc:docMk/>
            <pc:sldMk cId="0" sldId="270"/>
            <ac:spMk id="3" creationId="{B5974D04-BB62-0999-15A9-E4BFE2FC564F}"/>
          </ac:spMkLst>
        </pc:spChg>
      </pc:sldChg>
      <pc:sldChg chg="del">
        <pc:chgData name="S220 CHWu22" userId="df3e4360-d358-4db4-9727-0dc053c1691e" providerId="ADAL" clId="{982E4633-8E72-4063-AF62-9F937369480F}" dt="2024-06-24T04:40:03.879" v="17" actId="47"/>
        <pc:sldMkLst>
          <pc:docMk/>
          <pc:sldMk cId="3019885721" sldId="298"/>
        </pc:sldMkLst>
      </pc:sldChg>
      <pc:sldChg chg="del">
        <pc:chgData name="S220 CHWu22" userId="df3e4360-d358-4db4-9727-0dc053c1691e" providerId="ADAL" clId="{982E4633-8E72-4063-AF62-9F937369480F}" dt="2024-06-24T04:40:04.092" v="18" actId="47"/>
        <pc:sldMkLst>
          <pc:docMk/>
          <pc:sldMk cId="562252027" sldId="305"/>
        </pc:sldMkLst>
      </pc:sldChg>
      <pc:sldChg chg="del">
        <pc:chgData name="S220 CHWu22" userId="df3e4360-d358-4db4-9727-0dc053c1691e" providerId="ADAL" clId="{982E4633-8E72-4063-AF62-9F937369480F}" dt="2024-06-24T04:40:02.258" v="14" actId="47"/>
        <pc:sldMkLst>
          <pc:docMk/>
          <pc:sldMk cId="912251195" sldId="306"/>
        </pc:sldMkLst>
      </pc:sldChg>
      <pc:sldChg chg="del">
        <pc:chgData name="S220 CHWu22" userId="df3e4360-d358-4db4-9727-0dc053c1691e" providerId="ADAL" clId="{982E4633-8E72-4063-AF62-9F937369480F}" dt="2024-06-24T04:40:02.567" v="15" actId="47"/>
        <pc:sldMkLst>
          <pc:docMk/>
          <pc:sldMk cId="3863302155" sldId="307"/>
        </pc:sldMkLst>
      </pc:sldChg>
      <pc:sldChg chg="del">
        <pc:chgData name="S220 CHWu22" userId="df3e4360-d358-4db4-9727-0dc053c1691e" providerId="ADAL" clId="{982E4633-8E72-4063-AF62-9F937369480F}" dt="2024-06-24T04:40:03.094" v="16" actId="47"/>
        <pc:sldMkLst>
          <pc:docMk/>
          <pc:sldMk cId="972987752" sldId="308"/>
        </pc:sldMkLst>
      </pc:sldChg>
      <pc:sldChg chg="del">
        <pc:chgData name="S220 CHWu22" userId="df3e4360-d358-4db4-9727-0dc053c1691e" providerId="ADAL" clId="{982E4633-8E72-4063-AF62-9F937369480F}" dt="2024-06-24T04:40:01.181" v="13" actId="47"/>
        <pc:sldMkLst>
          <pc:docMk/>
          <pc:sldMk cId="3630833043" sldId="309"/>
        </pc:sldMkLst>
      </pc:sldChg>
      <pc:sldChg chg="add del">
        <pc:chgData name="S220 CHWu22" userId="df3e4360-d358-4db4-9727-0dc053c1691e" providerId="ADAL" clId="{982E4633-8E72-4063-AF62-9F937369480F}" dt="2024-06-25T06:45:06.788" v="3914" actId="47"/>
        <pc:sldMkLst>
          <pc:docMk/>
          <pc:sldMk cId="2607627946" sldId="311"/>
        </pc:sldMkLst>
      </pc:sldChg>
      <pc:sldChg chg="addSp delSp modSp add mod">
        <pc:chgData name="S220 CHWu22" userId="df3e4360-d358-4db4-9727-0dc053c1691e" providerId="ADAL" clId="{982E4633-8E72-4063-AF62-9F937369480F}" dt="2024-06-28T08:29:39.736" v="4119" actId="1076"/>
        <pc:sldMkLst>
          <pc:docMk/>
          <pc:sldMk cId="313544050" sldId="312"/>
        </pc:sldMkLst>
        <pc:spChg chg="del">
          <ac:chgData name="S220 CHWu22" userId="df3e4360-d358-4db4-9727-0dc053c1691e" providerId="ADAL" clId="{982E4633-8E72-4063-AF62-9F937369480F}" dt="2024-06-24T04:47:31.484" v="37" actId="478"/>
          <ac:spMkLst>
            <pc:docMk/>
            <pc:sldMk cId="313544050" sldId="312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7:32.472" v="38" actId="478"/>
          <ac:spMkLst>
            <pc:docMk/>
            <pc:sldMk cId="313544050" sldId="312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7:33.205" v="39" actId="478"/>
          <ac:spMkLst>
            <pc:docMk/>
            <pc:sldMk cId="313544050" sldId="312"/>
            <ac:spMk id="5" creationId="{803D5AB6-17E7-B1EB-75EC-D6E446603B42}"/>
          </ac:spMkLst>
        </pc:spChg>
        <pc:spChg chg="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8" creationId="{7E32DF72-0CCF-6705-260E-BDEA13BE752E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9" creationId="{19C63E93-8284-BA08-5E39-5378C855B676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0" creationId="{F8348F4C-EDCE-0849-9AE6-34CC9A9CC9E1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1" creationId="{991AD711-3EB1-C8EE-6FF3-FF90AB8A1574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2" creationId="{D9694365-C22B-FA59-DB85-807F5547F38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3" creationId="{7093E4CF-606E-5BE0-B482-3363B1FBA8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4" creationId="{59675481-C153-7CBC-D6D1-874E40C995D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5" creationId="{2C7EC1E5-43F5-3362-AD25-029E99455FF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6" creationId="{FC71142E-6E5D-C0A8-E9F1-293C5F12FFCD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7" creationId="{83FF9BAE-B5A1-53C2-6F7D-44D634484A53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8" creationId="{DF41E454-D765-4ADC-E0E1-FC1C9E1FDF2A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19" creationId="{211FEEDF-D333-D3CE-F460-16A7659250D5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0" creationId="{44296285-9FE4-262A-3150-0B227467262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1" creationId="{AB9A6CB8-48C9-DB37-7D32-3BCFC9D41E80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2" creationId="{1561F73B-EDDA-435A-CFA1-C88A394EFC4B}"/>
          </ac:spMkLst>
        </pc:spChg>
        <pc:spChg chg="add mod">
          <ac:chgData name="S220 CHWu22" userId="df3e4360-d358-4db4-9727-0dc053c1691e" providerId="ADAL" clId="{982E4633-8E72-4063-AF62-9F937369480F}" dt="2024-06-24T04:47:45.865" v="41"/>
          <ac:spMkLst>
            <pc:docMk/>
            <pc:sldMk cId="313544050" sldId="312"/>
            <ac:spMk id="23" creationId="{D48A5E01-46BC-B02E-7E90-7834AC00B355}"/>
          </ac:spMkLst>
        </pc:spChg>
        <pc:spChg chg="mod">
          <ac:chgData name="S220 CHWu22" userId="df3e4360-d358-4db4-9727-0dc053c1691e" providerId="ADAL" clId="{982E4633-8E72-4063-AF62-9F937369480F}" dt="2024-06-25T06:47:11.946" v="4056" actId="1076"/>
          <ac:spMkLst>
            <pc:docMk/>
            <pc:sldMk cId="313544050" sldId="312"/>
            <ac:spMk id="26" creationId="{7DC1EEAA-9193-51A1-90DF-CB62206E08DD}"/>
          </ac:spMkLst>
        </pc:spChg>
        <pc:spChg chg="add mod">
          <ac:chgData name="S220 CHWu22" userId="df3e4360-d358-4db4-9727-0dc053c1691e" providerId="ADAL" clId="{982E4633-8E72-4063-AF62-9F937369480F}" dt="2024-06-25T06:46:54.034" v="4046" actId="1076"/>
          <ac:spMkLst>
            <pc:docMk/>
            <pc:sldMk cId="313544050" sldId="312"/>
            <ac:spMk id="27" creationId="{6ED6ECAD-49CC-C159-856C-97C298A9C82C}"/>
          </ac:spMkLst>
        </pc:spChg>
        <pc:spChg chg="add mod">
          <ac:chgData name="S220 CHWu22" userId="df3e4360-d358-4db4-9727-0dc053c1691e" providerId="ADAL" clId="{982E4633-8E72-4063-AF62-9F937369480F}" dt="2024-06-25T06:46:45.815" v="4043" actId="1076"/>
          <ac:spMkLst>
            <pc:docMk/>
            <pc:sldMk cId="313544050" sldId="312"/>
            <ac:spMk id="28" creationId="{A48116AE-D387-4E9A-D21B-E7EA3AD9F439}"/>
          </ac:spMkLst>
        </pc:spChg>
        <pc:spChg chg="add mod">
          <ac:chgData name="S220 CHWu22" userId="df3e4360-d358-4db4-9727-0dc053c1691e" providerId="ADAL" clId="{982E4633-8E72-4063-AF62-9F937369480F}" dt="2024-06-25T06:46:10.303" v="4025" actId="1076"/>
          <ac:spMkLst>
            <pc:docMk/>
            <pc:sldMk cId="313544050" sldId="312"/>
            <ac:spMk id="29" creationId="{A9A4EF9D-5D1F-B6B9-D26A-477464E635E6}"/>
          </ac:spMkLst>
        </pc:spChg>
        <pc:spChg chg="add mod">
          <ac:chgData name="S220 CHWu22" userId="df3e4360-d358-4db4-9727-0dc053c1691e" providerId="ADAL" clId="{982E4633-8E72-4063-AF62-9F937369480F}" dt="2024-06-25T06:46:31.813" v="4038" actId="1037"/>
          <ac:spMkLst>
            <pc:docMk/>
            <pc:sldMk cId="313544050" sldId="312"/>
            <ac:spMk id="30" creationId="{F71FA0C2-A2C1-5760-3B20-A358C25D861C}"/>
          </ac:spMkLst>
        </pc:spChg>
        <pc:spChg chg="add mod">
          <ac:chgData name="S220 CHWu22" userId="df3e4360-d358-4db4-9727-0dc053c1691e" providerId="ADAL" clId="{982E4633-8E72-4063-AF62-9F937369480F}" dt="2024-06-25T06:47:08.268" v="4052" actId="1076"/>
          <ac:spMkLst>
            <pc:docMk/>
            <pc:sldMk cId="313544050" sldId="312"/>
            <ac:spMk id="31" creationId="{CA1B6899-15DD-11B2-56E5-B0E24B102CB3}"/>
          </ac:spMkLst>
        </pc:spChg>
        <pc:spChg chg="add mod">
          <ac:chgData name="S220 CHWu22" userId="df3e4360-d358-4db4-9727-0dc053c1691e" providerId="ADAL" clId="{982E4633-8E72-4063-AF62-9F937369480F}" dt="2024-06-25T06:47:14.198" v="4057" actId="1076"/>
          <ac:spMkLst>
            <pc:docMk/>
            <pc:sldMk cId="313544050" sldId="312"/>
            <ac:spMk id="32" creationId="{15633431-31BA-3DC3-41AA-82EDC21DD0CC}"/>
          </ac:spMkLst>
        </pc:spChg>
        <pc:spChg chg="add mod">
          <ac:chgData name="S220 CHWu22" userId="df3e4360-d358-4db4-9727-0dc053c1691e" providerId="ADAL" clId="{982E4633-8E72-4063-AF62-9F937369480F}" dt="2024-06-25T06:46:27.788" v="4034" actId="1035"/>
          <ac:spMkLst>
            <pc:docMk/>
            <pc:sldMk cId="313544050" sldId="312"/>
            <ac:spMk id="33" creationId="{82A46DCD-C35D-9DDE-6489-884D02DD381E}"/>
          </ac:spMkLst>
        </pc:spChg>
        <pc:spChg chg="add mod">
          <ac:chgData name="S220 CHWu22" userId="df3e4360-d358-4db4-9727-0dc053c1691e" providerId="ADAL" clId="{982E4633-8E72-4063-AF62-9F937369480F}" dt="2024-06-25T06:45:55.500" v="4017" actId="1076"/>
          <ac:spMkLst>
            <pc:docMk/>
            <pc:sldMk cId="313544050" sldId="312"/>
            <ac:spMk id="34" creationId="{C72192C6-178F-96F5-D782-DBAA00C72A54}"/>
          </ac:spMkLst>
        </pc:spChg>
        <pc:spChg chg="add mod">
          <ac:chgData name="S220 CHWu22" userId="df3e4360-d358-4db4-9727-0dc053c1691e" providerId="ADAL" clId="{982E4633-8E72-4063-AF62-9F937369480F}" dt="2024-06-25T06:45:57.636" v="4018" actId="1076"/>
          <ac:spMkLst>
            <pc:docMk/>
            <pc:sldMk cId="313544050" sldId="312"/>
            <ac:spMk id="35" creationId="{7CEE2ED8-7275-37C1-8572-69318F863E92}"/>
          </ac:spMkLst>
        </pc:spChg>
        <pc:spChg chg="add mod">
          <ac:chgData name="S220 CHWu22" userId="df3e4360-d358-4db4-9727-0dc053c1691e" providerId="ADAL" clId="{982E4633-8E72-4063-AF62-9F937369480F}" dt="2024-06-25T06:46:51.174" v="4045" actId="1076"/>
          <ac:spMkLst>
            <pc:docMk/>
            <pc:sldMk cId="313544050" sldId="312"/>
            <ac:spMk id="36" creationId="{5E21075A-CF6C-B0AB-0892-7BA2B46A08B5}"/>
          </ac:spMkLst>
        </pc:spChg>
        <pc:spChg chg="add mod">
          <ac:chgData name="S220 CHWu22" userId="df3e4360-d358-4db4-9727-0dc053c1691e" providerId="ADAL" clId="{982E4633-8E72-4063-AF62-9F937369480F}" dt="2024-06-25T06:46:48.706" v="4044" actId="1076"/>
          <ac:spMkLst>
            <pc:docMk/>
            <pc:sldMk cId="313544050" sldId="312"/>
            <ac:spMk id="37" creationId="{A5744D5B-6173-5BC4-C227-90A68E9B2AAF}"/>
          </ac:spMkLst>
        </pc:spChg>
        <pc:spChg chg="add del mod">
          <ac:chgData name="S220 CHWu22" userId="df3e4360-d358-4db4-9727-0dc053c1691e" providerId="ADAL" clId="{982E4633-8E72-4063-AF62-9F937369480F}" dt="2024-06-24T04:48:46.527" v="59" actId="478"/>
          <ac:spMkLst>
            <pc:docMk/>
            <pc:sldMk cId="313544050" sldId="312"/>
            <ac:spMk id="38" creationId="{9A789FF7-73F3-96B9-EE5F-52EAEE19D6E3}"/>
          </ac:spMkLst>
        </pc:spChg>
        <pc:spChg chg="add mod">
          <ac:chgData name="S220 CHWu22" userId="df3e4360-d358-4db4-9727-0dc053c1691e" providerId="ADAL" clId="{982E4633-8E72-4063-AF62-9F937369480F}" dt="2024-06-24T04:48:10.337" v="45" actId="1076"/>
          <ac:spMkLst>
            <pc:docMk/>
            <pc:sldMk cId="313544050" sldId="312"/>
            <ac:spMk id="39" creationId="{A6FED42B-871D-3F67-5ADE-6114F3137CEC}"/>
          </ac:spMkLst>
        </pc:spChg>
        <pc:spChg chg="add del mod">
          <ac:chgData name="S220 CHWu22" userId="df3e4360-d358-4db4-9727-0dc053c1691e" providerId="ADAL" clId="{982E4633-8E72-4063-AF62-9F937369480F}" dt="2024-06-24T04:48:15.147" v="47" actId="478"/>
          <ac:spMkLst>
            <pc:docMk/>
            <pc:sldMk cId="313544050" sldId="312"/>
            <ac:spMk id="40" creationId="{AB09960B-08D3-C6AE-3166-714A929CD3BF}"/>
          </ac:spMkLst>
        </pc:spChg>
        <pc:spChg chg="add del mod">
          <ac:chgData name="S220 CHWu22" userId="df3e4360-d358-4db4-9727-0dc053c1691e" providerId="ADAL" clId="{982E4633-8E72-4063-AF62-9F937369480F}" dt="2024-06-24T04:48:13.243" v="46" actId="478"/>
          <ac:spMkLst>
            <pc:docMk/>
            <pc:sldMk cId="313544050" sldId="312"/>
            <ac:spMk id="41" creationId="{0800AB93-4847-EBB1-9D29-4ADD139D26E3}"/>
          </ac:spMkLst>
        </pc:spChg>
        <pc:spChg chg="add mod">
          <ac:chgData name="S220 CHWu22" userId="df3e4360-d358-4db4-9727-0dc053c1691e" providerId="ADAL" clId="{982E4633-8E72-4063-AF62-9F937369480F}" dt="2024-06-28T08:29:39.736" v="4119" actId="1076"/>
          <ac:spMkLst>
            <pc:docMk/>
            <pc:sldMk cId="313544050" sldId="312"/>
            <ac:spMk id="42" creationId="{CDE8A167-BFCB-FA9C-0A2B-667322C15909}"/>
          </ac:spMkLst>
        </pc:spChg>
        <pc:grpChg chg="add mod">
          <ac:chgData name="S220 CHWu22" userId="df3e4360-d358-4db4-9727-0dc053c1691e" providerId="ADAL" clId="{982E4633-8E72-4063-AF62-9F937369480F}" dt="2024-06-24T04:47:45.865" v="41"/>
          <ac:grpSpMkLst>
            <pc:docMk/>
            <pc:sldMk cId="313544050" sldId="312"/>
            <ac:grpSpMk id="6" creationId="{DFF93F17-18E0-E292-20D0-98E6F4FCF1E6}"/>
          </ac:grpSpMkLst>
        </pc:grpChg>
        <pc:grpChg chg="add mod">
          <ac:chgData name="S220 CHWu22" userId="df3e4360-d358-4db4-9727-0dc053c1691e" providerId="ADAL" clId="{982E4633-8E72-4063-AF62-9F937369480F}" dt="2024-06-25T06:47:11.946" v="4056" actId="1076"/>
          <ac:grpSpMkLst>
            <pc:docMk/>
            <pc:sldMk cId="313544050" sldId="312"/>
            <ac:grpSpMk id="24" creationId="{F71A19E5-6417-84C0-867D-17AFB4FAD116}"/>
          </ac:grpSpMkLst>
        </pc:grpChg>
        <pc:picChg chg="del">
          <ac:chgData name="S220 CHWu22" userId="df3e4360-d358-4db4-9727-0dc053c1691e" providerId="ADAL" clId="{982E4633-8E72-4063-AF62-9F937369480F}" dt="2024-06-24T04:47:25.533" v="33" actId="478"/>
          <ac:picMkLst>
            <pc:docMk/>
            <pc:sldMk cId="313544050" sldId="312"/>
            <ac:picMk id="3" creationId="{ADE0E706-B68E-103F-83E7-04A240B8D3D1}"/>
          </ac:picMkLst>
        </pc:picChg>
        <pc:picChg chg="mod">
          <ac:chgData name="S220 CHWu22" userId="df3e4360-d358-4db4-9727-0dc053c1691e" providerId="ADAL" clId="{982E4633-8E72-4063-AF62-9F937369480F}" dt="2024-06-24T04:47:45.865" v="41"/>
          <ac:picMkLst>
            <pc:docMk/>
            <pc:sldMk cId="313544050" sldId="312"/>
            <ac:picMk id="7" creationId="{919E226E-A23D-8D96-66C6-8F64F44CC6C6}"/>
          </ac:picMkLst>
        </pc:picChg>
        <pc:picChg chg="mod">
          <ac:chgData name="S220 CHWu22" userId="df3e4360-d358-4db4-9727-0dc053c1691e" providerId="ADAL" clId="{982E4633-8E72-4063-AF62-9F937369480F}" dt="2024-06-25T06:47:11.946" v="4056" actId="1076"/>
          <ac:picMkLst>
            <pc:docMk/>
            <pc:sldMk cId="313544050" sldId="312"/>
            <ac:picMk id="25" creationId="{CEC46DBB-845F-1AE4-D262-76127F8EF852}"/>
          </ac:picMkLst>
        </pc:picChg>
      </pc:sldChg>
      <pc:sldChg chg="del">
        <pc:chgData name="S220 CHWu22" userId="df3e4360-d358-4db4-9727-0dc053c1691e" providerId="ADAL" clId="{982E4633-8E72-4063-AF62-9F937369480F}" dt="2024-06-24T04:40:14.619" v="21" actId="47"/>
        <pc:sldMkLst>
          <pc:docMk/>
          <pc:sldMk cId="2284796681" sldId="312"/>
        </pc:sldMkLst>
      </pc:sldChg>
      <pc:sldChg chg="new del">
        <pc:chgData name="S220 CHWu22" userId="df3e4360-d358-4db4-9727-0dc053c1691e" providerId="ADAL" clId="{982E4633-8E72-4063-AF62-9F937369480F}" dt="2024-06-24T04:47:17.734" v="27" actId="680"/>
        <pc:sldMkLst>
          <pc:docMk/>
          <pc:sldMk cId="3361951548" sldId="312"/>
        </pc:sldMkLst>
      </pc:sldChg>
      <pc:sldChg chg="addSp delSp modSp add mod">
        <pc:chgData name="S220 CHWu22" userId="df3e4360-d358-4db4-9727-0dc053c1691e" providerId="ADAL" clId="{982E4633-8E72-4063-AF62-9F937369480F}" dt="2024-07-04T09:02:01.949" v="4270" actId="1076"/>
        <pc:sldMkLst>
          <pc:docMk/>
          <pc:sldMk cId="1775175241" sldId="313"/>
        </pc:sldMkLst>
        <pc:spChg chg="del">
          <ac:chgData name="S220 CHWu22" userId="df3e4360-d358-4db4-9727-0dc053c1691e" providerId="ADAL" clId="{982E4633-8E72-4063-AF62-9F937369480F}" dt="2024-06-24T04:49:11.030" v="67" actId="478"/>
          <ac:spMkLst>
            <pc:docMk/>
            <pc:sldMk cId="1775175241" sldId="313"/>
            <ac:spMk id="2" creationId="{3EB34860-58B4-8741-B68E-E212AB16A162}"/>
          </ac:spMkLst>
        </pc:spChg>
        <pc:spChg chg="del mod">
          <ac:chgData name="S220 CHWu22" userId="df3e4360-d358-4db4-9727-0dc053c1691e" providerId="ADAL" clId="{982E4633-8E72-4063-AF62-9F937369480F}" dt="2024-06-24T04:49:09.358" v="66" actId="478"/>
          <ac:spMkLst>
            <pc:docMk/>
            <pc:sldMk cId="1775175241" sldId="313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49:40.564" v="74" actId="478"/>
          <ac:spMkLst>
            <pc:docMk/>
            <pc:sldMk cId="1775175241" sldId="313"/>
            <ac:spMk id="5" creationId="{70A21943-7103-0BB9-D613-D7434A1DB177}"/>
          </ac:spMkLst>
        </pc:spChg>
        <pc:spChg chg="add mod">
          <ac:chgData name="S220 CHWu22" userId="df3e4360-d358-4db4-9727-0dc053c1691e" providerId="ADAL" clId="{982E4633-8E72-4063-AF62-9F937369480F}" dt="2024-06-28T08:30:18.281" v="4125" actId="1076"/>
          <ac:spMkLst>
            <pc:docMk/>
            <pc:sldMk cId="1775175241" sldId="313"/>
            <ac:spMk id="6" creationId="{6BEE9901-B3B4-9CBA-D1AC-600FEE900FB2}"/>
          </ac:spMkLst>
        </pc:spChg>
        <pc:spChg chg="add mod">
          <ac:chgData name="S220 CHWu22" userId="df3e4360-d358-4db4-9727-0dc053c1691e" providerId="ADAL" clId="{982E4633-8E72-4063-AF62-9F937369480F}" dt="2024-06-28T08:30:15.977" v="4124" actId="1076"/>
          <ac:spMkLst>
            <pc:docMk/>
            <pc:sldMk cId="1775175241" sldId="313"/>
            <ac:spMk id="7" creationId="{A29E5E32-C10F-91C9-B967-29095E82D48E}"/>
          </ac:spMkLst>
        </pc:spChg>
        <pc:picChg chg="del">
          <ac:chgData name="S220 CHWu22" userId="df3e4360-d358-4db4-9727-0dc053c1691e" providerId="ADAL" clId="{982E4633-8E72-4063-AF62-9F937369480F}" dt="2024-06-24T04:47:26.657" v="34" actId="478"/>
          <ac:picMkLst>
            <pc:docMk/>
            <pc:sldMk cId="1775175241" sldId="313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7-04T09:02:01.949" v="4270" actId="1076"/>
          <ac:picMkLst>
            <pc:docMk/>
            <pc:sldMk cId="1775175241" sldId="313"/>
            <ac:picMk id="8" creationId="{13353B03-EB77-BAFA-4FA3-75B093A87E88}"/>
          </ac:picMkLst>
        </pc:picChg>
        <pc:picChg chg="add mod">
          <ac:chgData name="S220 CHWu22" userId="df3e4360-d358-4db4-9727-0dc053c1691e" providerId="ADAL" clId="{982E4633-8E72-4063-AF62-9F937369480F}" dt="2024-07-04T07:58:09.077" v="4267" actId="14100"/>
          <ac:picMkLst>
            <pc:docMk/>
            <pc:sldMk cId="1775175241" sldId="313"/>
            <ac:picMk id="3073" creationId="{C9564215-0BF5-4849-F16F-C9B3B2B88F82}"/>
          </ac:picMkLst>
        </pc:picChg>
      </pc:sldChg>
      <pc:sldChg chg="del">
        <pc:chgData name="S220 CHWu22" userId="df3e4360-d358-4db4-9727-0dc053c1691e" providerId="ADAL" clId="{982E4633-8E72-4063-AF62-9F937369480F}" dt="2024-06-24T04:40:13.846" v="20" actId="47"/>
        <pc:sldMkLst>
          <pc:docMk/>
          <pc:sldMk cId="2363798382" sldId="313"/>
        </pc:sldMkLst>
      </pc:sldChg>
      <pc:sldChg chg="del">
        <pc:chgData name="S220 CHWu22" userId="df3e4360-d358-4db4-9727-0dc053c1691e" providerId="ADAL" clId="{982E4633-8E72-4063-AF62-9F937369480F}" dt="2024-06-24T04:40:11.309" v="19" actId="47"/>
        <pc:sldMkLst>
          <pc:docMk/>
          <pc:sldMk cId="2697979824" sldId="314"/>
        </pc:sldMkLst>
      </pc:sldChg>
      <pc:sldChg chg="addSp delSp modSp add mod">
        <pc:chgData name="S220 CHWu22" userId="df3e4360-d358-4db4-9727-0dc053c1691e" providerId="ADAL" clId="{982E4633-8E72-4063-AF62-9F937369480F}" dt="2024-06-29T00:40:49.477" v="4259" actId="207"/>
        <pc:sldMkLst>
          <pc:docMk/>
          <pc:sldMk cId="4006373402" sldId="314"/>
        </pc:sldMkLst>
        <pc:spChg chg="del">
          <ac:chgData name="S220 CHWu22" userId="df3e4360-d358-4db4-9727-0dc053c1691e" providerId="ADAL" clId="{982E4633-8E72-4063-AF62-9F937369480F}" dt="2024-06-24T04:50:16.573" v="84" actId="478"/>
          <ac:spMkLst>
            <pc:docMk/>
            <pc:sldMk cId="4006373402" sldId="314"/>
            <ac:spMk id="2" creationId="{3EB34860-58B4-8741-B68E-E212AB16A162}"/>
          </ac:spMkLst>
        </pc:spChg>
        <pc:spChg chg="del">
          <ac:chgData name="S220 CHWu22" userId="df3e4360-d358-4db4-9727-0dc053c1691e" providerId="ADAL" clId="{982E4633-8E72-4063-AF62-9F937369480F}" dt="2024-06-24T04:50:18.979" v="86" actId="478"/>
          <ac:spMkLst>
            <pc:docMk/>
            <pc:sldMk cId="4006373402" sldId="314"/>
            <ac:spMk id="4" creationId="{D39016EA-A55D-4CD6-6AB5-C603DFC00F1C}"/>
          </ac:spMkLst>
        </pc:spChg>
        <pc:spChg chg="add del mod">
          <ac:chgData name="S220 CHWu22" userId="df3e4360-d358-4db4-9727-0dc053c1691e" providerId="ADAL" clId="{982E4633-8E72-4063-AF62-9F937369480F}" dt="2024-06-24T04:50:18.039" v="85" actId="478"/>
          <ac:spMkLst>
            <pc:docMk/>
            <pc:sldMk cId="4006373402" sldId="314"/>
            <ac:spMk id="5" creationId="{3C14A8D7-5152-C271-6158-0F34D1225CCE}"/>
          </ac:spMkLst>
        </pc:spChg>
        <pc:spChg chg="add mod">
          <ac:chgData name="S220 CHWu22" userId="df3e4360-d358-4db4-9727-0dc053c1691e" providerId="ADAL" clId="{982E4633-8E72-4063-AF62-9F937369480F}" dt="2024-06-29T00:40:49.477" v="4259" actId="207"/>
          <ac:spMkLst>
            <pc:docMk/>
            <pc:sldMk cId="4006373402" sldId="314"/>
            <ac:spMk id="6" creationId="{A9F3A0AE-4315-5BC6-EEFA-779D54F82ED6}"/>
          </ac:spMkLst>
        </pc:spChg>
        <pc:spChg chg="add mod">
          <ac:chgData name="S220 CHWu22" userId="df3e4360-d358-4db4-9727-0dc053c1691e" providerId="ADAL" clId="{982E4633-8E72-4063-AF62-9F937369480F}" dt="2024-06-28T08:30:38.210" v="4134" actId="255"/>
          <ac:spMkLst>
            <pc:docMk/>
            <pc:sldMk cId="4006373402" sldId="314"/>
            <ac:spMk id="7" creationId="{4EB74B3C-E9E0-AA0E-62BB-47C6249652E4}"/>
          </ac:spMkLst>
        </pc:spChg>
        <pc:spChg chg="add mod">
          <ac:chgData name="S220 CHWu22" userId="df3e4360-d358-4db4-9727-0dc053c1691e" providerId="ADAL" clId="{982E4633-8E72-4063-AF62-9F937369480F}" dt="2024-06-24T04:50:31.524" v="88" actId="1076"/>
          <ac:spMkLst>
            <pc:docMk/>
            <pc:sldMk cId="4006373402" sldId="314"/>
            <ac:spMk id="8" creationId="{0EF5DB69-D2C4-F284-44E2-CFAC22247D6A}"/>
          </ac:spMkLst>
        </pc:spChg>
        <pc:picChg chg="del">
          <ac:chgData name="S220 CHWu22" userId="df3e4360-d358-4db4-9727-0dc053c1691e" providerId="ADAL" clId="{982E4633-8E72-4063-AF62-9F937369480F}" dt="2024-06-24T04:47:27.575" v="35" actId="478"/>
          <ac:picMkLst>
            <pc:docMk/>
            <pc:sldMk cId="4006373402" sldId="314"/>
            <ac:picMk id="3" creationId="{ADE0E706-B68E-103F-83E7-04A240B8D3D1}"/>
          </ac:picMkLst>
        </pc:picChg>
        <pc:picChg chg="add mod">
          <ac:chgData name="S220 CHWu22" userId="df3e4360-d358-4db4-9727-0dc053c1691e" providerId="ADAL" clId="{982E4633-8E72-4063-AF62-9F937369480F}" dt="2024-06-28T08:30:47.480" v="4139" actId="1076"/>
          <ac:picMkLst>
            <pc:docMk/>
            <pc:sldMk cId="4006373402" sldId="314"/>
            <ac:picMk id="4097" creationId="{8E7AB1DD-CAEA-29D9-53B0-CBB07DA4B174}"/>
          </ac:picMkLst>
        </pc:picChg>
        <pc:picChg chg="add mod">
          <ac:chgData name="S220 CHWu22" userId="df3e4360-d358-4db4-9727-0dc053c1691e" providerId="ADAL" clId="{982E4633-8E72-4063-AF62-9F937369480F}" dt="2024-06-28T08:30:42.783" v="4135" actId="14100"/>
          <ac:picMkLst>
            <pc:docMk/>
            <pc:sldMk cId="4006373402" sldId="314"/>
            <ac:picMk id="4098" creationId="{144E7CCA-EA73-4F7D-EB22-A8B14BCA34EE}"/>
          </ac:picMkLst>
        </pc:picChg>
      </pc:sldChg>
      <pc:sldChg chg="addSp delSp modSp new mod">
        <pc:chgData name="S220 CHWu22" userId="df3e4360-d358-4db4-9727-0dc053c1691e" providerId="ADAL" clId="{982E4633-8E72-4063-AF62-9F937369480F}" dt="2024-06-29T00:26:54.148" v="4257" actId="1076"/>
        <pc:sldMkLst>
          <pc:docMk/>
          <pc:sldMk cId="172409717" sldId="315"/>
        </pc:sldMkLst>
        <pc:spChg chg="del">
          <ac:chgData name="S220 CHWu22" userId="df3e4360-d358-4db4-9727-0dc053c1691e" providerId="ADAL" clId="{982E4633-8E72-4063-AF62-9F937369480F}" dt="2024-06-24T04:53:00.147" v="141" actId="478"/>
          <ac:spMkLst>
            <pc:docMk/>
            <pc:sldMk cId="172409717" sldId="315"/>
            <ac:spMk id="2" creationId="{18EC72F8-4C38-DE88-8D0C-133E79EA2B36}"/>
          </ac:spMkLst>
        </pc:spChg>
        <pc:spChg chg="del">
          <ac:chgData name="S220 CHWu22" userId="df3e4360-d358-4db4-9727-0dc053c1691e" providerId="ADAL" clId="{982E4633-8E72-4063-AF62-9F937369480F}" dt="2024-06-24T04:52:58.466" v="140" actId="478"/>
          <ac:spMkLst>
            <pc:docMk/>
            <pc:sldMk cId="172409717" sldId="315"/>
            <ac:spMk id="3" creationId="{87C5DA0C-A706-C17E-4CDD-10288E69FA8D}"/>
          </ac:spMkLst>
        </pc:spChg>
        <pc:spChg chg="add mod">
          <ac:chgData name="S220 CHWu22" userId="df3e4360-d358-4db4-9727-0dc053c1691e" providerId="ADAL" clId="{982E4633-8E72-4063-AF62-9F937369480F}" dt="2024-06-29T00:26:54.148" v="4257" actId="1076"/>
          <ac:spMkLst>
            <pc:docMk/>
            <pc:sldMk cId="172409717" sldId="315"/>
            <ac:spMk id="4" creationId="{E3FBBBDF-97A7-4D2F-CAED-3049880C7753}"/>
          </ac:spMkLst>
        </pc:spChg>
        <pc:spChg chg="add mod">
          <ac:chgData name="S220 CHWu22" userId="df3e4360-d358-4db4-9727-0dc053c1691e" providerId="ADAL" clId="{982E4633-8E72-4063-AF62-9F937369480F}" dt="2024-06-28T08:31:56.692" v="4168" actId="20577"/>
          <ac:spMkLst>
            <pc:docMk/>
            <pc:sldMk cId="172409717" sldId="315"/>
            <ac:spMk id="5" creationId="{6C6D876C-13A9-ED87-CD30-3AFCC724ECA3}"/>
          </ac:spMkLst>
        </pc:spChg>
        <pc:picChg chg="add mod">
          <ac:chgData name="S220 CHWu22" userId="df3e4360-d358-4db4-9727-0dc053c1691e" providerId="ADAL" clId="{982E4633-8E72-4063-AF62-9F937369480F}" dt="2024-06-28T08:31:39.039" v="4160" actId="1076"/>
          <ac:picMkLst>
            <pc:docMk/>
            <pc:sldMk cId="172409717" sldId="315"/>
            <ac:picMk id="5121" creationId="{F0185443-91C7-89C3-D91A-2C361EB4D1BA}"/>
          </ac:picMkLst>
        </pc:picChg>
      </pc:sldChg>
      <pc:sldChg chg="modSp new mod">
        <pc:chgData name="S220 CHWu22" userId="df3e4360-d358-4db4-9727-0dc053c1691e" providerId="ADAL" clId="{982E4633-8E72-4063-AF62-9F937369480F}" dt="2024-06-29T00:41:08.967" v="4260" actId="207"/>
        <pc:sldMkLst>
          <pc:docMk/>
          <pc:sldMk cId="404451058" sldId="316"/>
        </pc:sldMkLst>
        <pc:spChg chg="mod">
          <ac:chgData name="S220 CHWu22" userId="df3e4360-d358-4db4-9727-0dc053c1691e" providerId="ADAL" clId="{982E4633-8E72-4063-AF62-9F937369480F}" dt="2024-06-25T07:01:33.521" v="4089" actId="2711"/>
          <ac:spMkLst>
            <pc:docMk/>
            <pc:sldMk cId="404451058" sldId="316"/>
            <ac:spMk id="2" creationId="{071E33A2-6582-35E0-CE99-EFD950734C48}"/>
          </ac:spMkLst>
        </pc:spChg>
        <pc:spChg chg="mod">
          <ac:chgData name="S220 CHWu22" userId="df3e4360-d358-4db4-9727-0dc053c1691e" providerId="ADAL" clId="{982E4633-8E72-4063-AF62-9F937369480F}" dt="2024-06-29T00:41:08.967" v="4260" actId="207"/>
          <ac:spMkLst>
            <pc:docMk/>
            <pc:sldMk cId="404451058" sldId="316"/>
            <ac:spMk id="3" creationId="{2B0BB0A8-8880-20AE-EB18-E280DF11E323}"/>
          </ac:spMkLst>
        </pc:spChg>
      </pc:sldChg>
      <pc:sldChg chg="addSp delSp modSp new del mod">
        <pc:chgData name="S220 CHWu22" userId="df3e4360-d358-4db4-9727-0dc053c1691e" providerId="ADAL" clId="{982E4633-8E72-4063-AF62-9F937369480F}" dt="2024-06-25T06:50:27.994" v="4058" actId="47"/>
        <pc:sldMkLst>
          <pc:docMk/>
          <pc:sldMk cId="2813329196" sldId="317"/>
        </pc:sldMkLst>
        <pc:spChg chg="add del">
          <ac:chgData name="S220 CHWu22" userId="df3e4360-d358-4db4-9727-0dc053c1691e" providerId="ADAL" clId="{982E4633-8E72-4063-AF62-9F937369480F}" dt="2024-06-25T05:01:39.303" v="1112"/>
          <ac:spMkLst>
            <pc:docMk/>
            <pc:sldMk cId="2813329196" sldId="317"/>
            <ac:spMk id="2" creationId="{E2661B42-58A0-15BB-735C-6F63E9DD2248}"/>
          </ac:spMkLst>
        </pc:spChg>
        <pc:spChg chg="mod">
          <ac:chgData name="S220 CHWu22" userId="df3e4360-d358-4db4-9727-0dc053c1691e" providerId="ADAL" clId="{982E4633-8E72-4063-AF62-9F937369480F}" dt="2024-06-25T06:30:00.797" v="3908" actId="20577"/>
          <ac:spMkLst>
            <pc:docMk/>
            <pc:sldMk cId="2813329196" sldId="317"/>
            <ac:spMk id="3" creationId="{643653AB-4E3A-CF01-DEF1-121940BC31FB}"/>
          </ac:spMkLst>
        </pc:spChg>
        <pc:spChg chg="add mod">
          <ac:chgData name="S220 CHWu22" userId="df3e4360-d358-4db4-9727-0dc053c1691e" providerId="ADAL" clId="{982E4633-8E72-4063-AF62-9F937369480F}" dt="2024-06-25T05:01:38.301" v="1111"/>
          <ac:spMkLst>
            <pc:docMk/>
            <pc:sldMk cId="2813329196" sldId="317"/>
            <ac:spMk id="4" creationId="{E2A116FF-D015-DDD6-5B6C-8EC84D557CCF}"/>
          </ac:spMkLst>
        </pc:spChg>
        <pc:spChg chg="add mod">
          <ac:chgData name="S220 CHWu22" userId="df3e4360-d358-4db4-9727-0dc053c1691e" providerId="ADAL" clId="{982E4633-8E72-4063-AF62-9F937369480F}" dt="2024-06-25T06:29:59.363" v="3906" actId="20577"/>
          <ac:spMkLst>
            <pc:docMk/>
            <pc:sldMk cId="2813329196" sldId="317"/>
            <ac:spMk id="5" creationId="{330B3AE6-7556-54AB-261D-21DA5BA61E0D}"/>
          </ac:spMkLst>
        </pc:spChg>
      </pc:sldChg>
      <pc:sldChg chg="modSp new mod">
        <pc:chgData name="S220 CHWu22" userId="df3e4360-d358-4db4-9727-0dc053c1691e" providerId="ADAL" clId="{982E4633-8E72-4063-AF62-9F937369480F}" dt="2024-06-29T00:41:21.179" v="4261" actId="207"/>
        <pc:sldMkLst>
          <pc:docMk/>
          <pc:sldMk cId="2569303249" sldId="318"/>
        </pc:sldMkLst>
        <pc:spChg chg="mod">
          <ac:chgData name="S220 CHWu22" userId="df3e4360-d358-4db4-9727-0dc053c1691e" providerId="ADAL" clId="{982E4633-8E72-4063-AF62-9F937369480F}" dt="2024-06-25T07:02:05.999" v="4090" actId="2711"/>
          <ac:spMkLst>
            <pc:docMk/>
            <pc:sldMk cId="2569303249" sldId="318"/>
            <ac:spMk id="2" creationId="{8B9859FC-DD3A-0606-BD83-9514643DF245}"/>
          </ac:spMkLst>
        </pc:spChg>
        <pc:spChg chg="mod">
          <ac:chgData name="S220 CHWu22" userId="df3e4360-d358-4db4-9727-0dc053c1691e" providerId="ADAL" clId="{982E4633-8E72-4063-AF62-9F937369480F}" dt="2024-06-29T00:41:21.179" v="4261" actId="207"/>
          <ac:spMkLst>
            <pc:docMk/>
            <pc:sldMk cId="2569303249" sldId="318"/>
            <ac:spMk id="3" creationId="{F0955BED-6D9E-60D7-7DD8-D69312FF24C0}"/>
          </ac:spMkLst>
        </pc:spChg>
      </pc:sldChg>
      <pc:sldChg chg="modSp new mod">
        <pc:chgData name="S220 CHWu22" userId="df3e4360-d358-4db4-9727-0dc053c1691e" providerId="ADAL" clId="{982E4633-8E72-4063-AF62-9F937369480F}" dt="2024-06-29T05:01:31.048" v="4266" actId="14100"/>
        <pc:sldMkLst>
          <pc:docMk/>
          <pc:sldMk cId="3076884448" sldId="319"/>
        </pc:sldMkLst>
        <pc:spChg chg="mod">
          <ac:chgData name="S220 CHWu22" userId="df3e4360-d358-4db4-9727-0dc053c1691e" providerId="ADAL" clId="{982E4633-8E72-4063-AF62-9F937369480F}" dt="2024-06-25T07:02:14.739" v="4092" actId="2711"/>
          <ac:spMkLst>
            <pc:docMk/>
            <pc:sldMk cId="3076884448" sldId="319"/>
            <ac:spMk id="2" creationId="{7721CFAA-5298-E48F-C6CD-F00699F43B58}"/>
          </ac:spMkLst>
        </pc:spChg>
        <pc:spChg chg="mod">
          <ac:chgData name="S220 CHWu22" userId="df3e4360-d358-4db4-9727-0dc053c1691e" providerId="ADAL" clId="{982E4633-8E72-4063-AF62-9F937369480F}" dt="2024-06-29T05:01:31.048" v="4266" actId="14100"/>
          <ac:spMkLst>
            <pc:docMk/>
            <pc:sldMk cId="3076884448" sldId="319"/>
            <ac:spMk id="3" creationId="{3FB73623-E62F-E84E-2444-21135EBCF439}"/>
          </ac:spMkLst>
        </pc:spChg>
      </pc:sldChg>
      <pc:sldChg chg="modSp new mod">
        <pc:chgData name="S220 CHWu22" userId="df3e4360-d358-4db4-9727-0dc053c1691e" providerId="ADAL" clId="{982E4633-8E72-4063-AF62-9F937369480F}" dt="2024-06-29T00:41:29.984" v="4263" actId="207"/>
        <pc:sldMkLst>
          <pc:docMk/>
          <pc:sldMk cId="455676629" sldId="320"/>
        </pc:sldMkLst>
        <pc:spChg chg="mod">
          <ac:chgData name="S220 CHWu22" userId="df3e4360-d358-4db4-9727-0dc053c1691e" providerId="ADAL" clId="{982E4633-8E72-4063-AF62-9F937369480F}" dt="2024-06-25T07:02:23.058" v="4094" actId="2711"/>
          <ac:spMkLst>
            <pc:docMk/>
            <pc:sldMk cId="455676629" sldId="320"/>
            <ac:spMk id="2" creationId="{A214C181-E0D6-366B-5008-F50455CDB0D8}"/>
          </ac:spMkLst>
        </pc:spChg>
        <pc:spChg chg="mod">
          <ac:chgData name="S220 CHWu22" userId="df3e4360-d358-4db4-9727-0dc053c1691e" providerId="ADAL" clId="{982E4633-8E72-4063-AF62-9F937369480F}" dt="2024-06-29T00:41:29.984" v="4263" actId="207"/>
          <ac:spMkLst>
            <pc:docMk/>
            <pc:sldMk cId="455676629" sldId="320"/>
            <ac:spMk id="3" creationId="{F9179BB4-2A59-417C-BD6F-3475E14478A4}"/>
          </ac:spMkLst>
        </pc:spChg>
      </pc:sldChg>
      <pc:sldChg chg="addSp delSp modSp new mod">
        <pc:chgData name="S220 CHWu22" userId="df3e4360-d358-4db4-9727-0dc053c1691e" providerId="ADAL" clId="{982E4633-8E72-4063-AF62-9F937369480F}" dt="2024-06-29T00:41:33.592" v="4264" actId="207"/>
        <pc:sldMkLst>
          <pc:docMk/>
          <pc:sldMk cId="2604784671" sldId="321"/>
        </pc:sldMkLst>
        <pc:spChg chg="add del mod">
          <ac:chgData name="S220 CHWu22" userId="df3e4360-d358-4db4-9727-0dc053c1691e" providerId="ADAL" clId="{982E4633-8E72-4063-AF62-9F937369480F}" dt="2024-06-28T08:35:25.345" v="4244" actId="20577"/>
          <ac:spMkLst>
            <pc:docMk/>
            <pc:sldMk cId="2604784671" sldId="321"/>
            <ac:spMk id="2" creationId="{CCF07B79-52F6-1C79-A4D9-8A2B15EB654C}"/>
          </ac:spMkLst>
        </pc:spChg>
        <pc:spChg chg="mod">
          <ac:chgData name="S220 CHWu22" userId="df3e4360-d358-4db4-9727-0dc053c1691e" providerId="ADAL" clId="{982E4633-8E72-4063-AF62-9F937369480F}" dt="2024-06-29T00:41:33.592" v="4264" actId="207"/>
          <ac:spMkLst>
            <pc:docMk/>
            <pc:sldMk cId="2604784671" sldId="321"/>
            <ac:spMk id="3" creationId="{CCE0B3A0-6882-8025-409D-36EB6A6EED48}"/>
          </ac:spMkLst>
        </pc:spChg>
        <pc:spChg chg="add mod">
          <ac:chgData name="S220 CHWu22" userId="df3e4360-d358-4db4-9727-0dc053c1691e" providerId="ADAL" clId="{982E4633-8E72-4063-AF62-9F937369480F}" dt="2024-06-25T06:52:33.287" v="4060" actId="21"/>
          <ac:spMkLst>
            <pc:docMk/>
            <pc:sldMk cId="2604784671" sldId="321"/>
            <ac:spMk id="4" creationId="{0C190315-85CF-4431-F90E-63BDFBBB687C}"/>
          </ac:spMkLst>
        </pc:spChg>
        <pc:spChg chg="add mod">
          <ac:chgData name="S220 CHWu22" userId="df3e4360-d358-4db4-9727-0dc053c1691e" providerId="ADAL" clId="{982E4633-8E72-4063-AF62-9F937369480F}" dt="2024-06-25T06:52:35.361" v="4063"/>
          <ac:spMkLst>
            <pc:docMk/>
            <pc:sldMk cId="2604784671" sldId="321"/>
            <ac:spMk id="5" creationId="{32A66C26-B818-D54D-2AB9-355A7A987FDD}"/>
          </ac:spMkLst>
        </pc:spChg>
      </pc:sldChg>
      <pc:sldChg chg="modSp new mod">
        <pc:chgData name="S220 CHWu22" userId="df3e4360-d358-4db4-9727-0dc053c1691e" providerId="ADAL" clId="{982E4633-8E72-4063-AF62-9F937369480F}" dt="2024-06-29T00:41:37.970" v="4265" actId="207"/>
        <pc:sldMkLst>
          <pc:docMk/>
          <pc:sldMk cId="4003650364" sldId="322"/>
        </pc:sldMkLst>
        <pc:spChg chg="mod">
          <ac:chgData name="S220 CHWu22" userId="df3e4360-d358-4db4-9727-0dc053c1691e" providerId="ADAL" clId="{982E4633-8E72-4063-AF62-9F937369480F}" dt="2024-06-25T07:02:47.534" v="4098" actId="2711"/>
          <ac:spMkLst>
            <pc:docMk/>
            <pc:sldMk cId="4003650364" sldId="322"/>
            <ac:spMk id="2" creationId="{08C046E5-04EF-64DC-4AF7-49D37CDE6514}"/>
          </ac:spMkLst>
        </pc:spChg>
        <pc:spChg chg="mod">
          <ac:chgData name="S220 CHWu22" userId="df3e4360-d358-4db4-9727-0dc053c1691e" providerId="ADAL" clId="{982E4633-8E72-4063-AF62-9F937369480F}" dt="2024-06-29T00:41:37.970" v="4265" actId="207"/>
          <ac:spMkLst>
            <pc:docMk/>
            <pc:sldMk cId="4003650364" sldId="322"/>
            <ac:spMk id="3" creationId="{92FD1BFA-1FC6-8D48-07D1-A58B1F8C9604}"/>
          </ac:spMkLst>
        </pc:spChg>
      </pc:sldChg>
    </pc:docChg>
  </pc:docChgLst>
  <pc:docChgLst>
    <pc:chgData name="S220 CHWu22" userId="df3e4360-d358-4db4-9727-0dc053c1691e" providerId="ADAL" clId="{6F422DAE-2D05-49B1-B072-B2C6BBA66B2A}"/>
    <pc:docChg chg="undo custSel addSld delSld modSld sldOrd">
      <pc:chgData name="S220 CHWu22" userId="df3e4360-d358-4db4-9727-0dc053c1691e" providerId="ADAL" clId="{6F422DAE-2D05-49B1-B072-B2C6BBA66B2A}" dt="2024-07-16T04:59:56.430" v="5639" actId="20577"/>
      <pc:docMkLst>
        <pc:docMk/>
      </pc:docMkLst>
      <pc:sldChg chg="modSp mod">
        <pc:chgData name="S220 CHWu22" userId="df3e4360-d358-4db4-9727-0dc053c1691e" providerId="ADAL" clId="{6F422DAE-2D05-49B1-B072-B2C6BBA66B2A}" dt="2024-07-05T03:26:11.886" v="8" actId="20577"/>
        <pc:sldMkLst>
          <pc:docMk/>
          <pc:sldMk cId="0" sldId="257"/>
        </pc:sldMkLst>
        <pc:spChg chg="mod">
          <ac:chgData name="S220 CHWu22" userId="df3e4360-d358-4db4-9727-0dc053c1691e" providerId="ADAL" clId="{6F422DAE-2D05-49B1-B072-B2C6BBA66B2A}" dt="2024-07-05T03:26:08.880" v="3" actId="20577"/>
          <ac:spMkLst>
            <pc:docMk/>
            <pc:sldMk cId="0" sldId="257"/>
            <ac:spMk id="3" creationId="{FE2E9F02-2AA4-0393-67A4-B10AF02332F9}"/>
          </ac:spMkLst>
        </pc:spChg>
        <pc:spChg chg="mod">
          <ac:chgData name="S220 CHWu22" userId="df3e4360-d358-4db4-9727-0dc053c1691e" providerId="ADAL" clId="{6F422DAE-2D05-49B1-B072-B2C6BBA66B2A}" dt="2024-07-05T03:26:11.886" v="8" actId="20577"/>
          <ac:spMkLst>
            <pc:docMk/>
            <pc:sldMk cId="0" sldId="257"/>
            <ac:spMk id="4113" creationId="{50CE7B21-B3A9-5E35-B196-7DA39A66EF22}"/>
          </ac:spMkLst>
        </pc:spChg>
      </pc:sldChg>
      <pc:sldChg chg="modSp mod">
        <pc:chgData name="S220 CHWu22" userId="df3e4360-d358-4db4-9727-0dc053c1691e" providerId="ADAL" clId="{6F422DAE-2D05-49B1-B072-B2C6BBA66B2A}" dt="2024-07-16T04:59:56.430" v="5639" actId="20577"/>
        <pc:sldMkLst>
          <pc:docMk/>
          <pc:sldMk cId="0" sldId="270"/>
        </pc:sldMkLst>
        <pc:spChg chg="mod">
          <ac:chgData name="S220 CHWu22" userId="df3e4360-d358-4db4-9727-0dc053c1691e" providerId="ADAL" clId="{6F422DAE-2D05-49B1-B072-B2C6BBA66B2A}" dt="2024-07-16T04:59:56.430" v="5639" actId="20577"/>
          <ac:spMkLst>
            <pc:docMk/>
            <pc:sldMk cId="0" sldId="270"/>
            <ac:spMk id="3" creationId="{B5974D04-BB62-0999-15A9-E4BFE2FC564F}"/>
          </ac:spMkLst>
        </pc:spChg>
      </pc:sldChg>
      <pc:sldChg chg="modSp new mod">
        <pc:chgData name="S220 CHWu22" userId="df3e4360-d358-4db4-9727-0dc053c1691e" providerId="ADAL" clId="{6F422DAE-2D05-49B1-B072-B2C6BBA66B2A}" dt="2024-07-14T23:31:33.083" v="3564" actId="2711"/>
        <pc:sldMkLst>
          <pc:docMk/>
          <pc:sldMk cId="3351053220" sldId="291"/>
        </pc:sldMkLst>
        <pc:spChg chg="mod">
          <ac:chgData name="S220 CHWu22" userId="df3e4360-d358-4db4-9727-0dc053c1691e" providerId="ADAL" clId="{6F422DAE-2D05-49B1-B072-B2C6BBA66B2A}" dt="2024-07-14T23:31:28.532" v="3561" actId="2711"/>
          <ac:spMkLst>
            <pc:docMk/>
            <pc:sldMk cId="3351053220" sldId="291"/>
            <ac:spMk id="2" creationId="{E8A52FE3-D950-D342-A5AA-0B2D39F0D3EF}"/>
          </ac:spMkLst>
        </pc:spChg>
        <pc:spChg chg="mod">
          <ac:chgData name="S220 CHWu22" userId="df3e4360-d358-4db4-9727-0dc053c1691e" providerId="ADAL" clId="{6F422DAE-2D05-49B1-B072-B2C6BBA66B2A}" dt="2024-07-14T23:31:33.083" v="3564" actId="2711"/>
          <ac:spMkLst>
            <pc:docMk/>
            <pc:sldMk cId="3351053220" sldId="291"/>
            <ac:spMk id="3" creationId="{6598E6BA-0E66-3644-A372-0CC66D044DBB}"/>
          </ac:spMkLst>
        </pc:spChg>
      </pc:sldChg>
      <pc:sldChg chg="modSp new mod">
        <pc:chgData name="S220 CHWu22" userId="df3e4360-d358-4db4-9727-0dc053c1691e" providerId="ADAL" clId="{6F422DAE-2D05-49B1-B072-B2C6BBA66B2A}" dt="2024-07-14T23:31:41.408" v="3565" actId="2711"/>
        <pc:sldMkLst>
          <pc:docMk/>
          <pc:sldMk cId="1914989773" sldId="292"/>
        </pc:sldMkLst>
        <pc:spChg chg="mod">
          <ac:chgData name="S220 CHWu22" userId="df3e4360-d358-4db4-9727-0dc053c1691e" providerId="ADAL" clId="{6F422DAE-2D05-49B1-B072-B2C6BBA66B2A}" dt="2024-07-14T23:31:41.408" v="3565" actId="2711"/>
          <ac:spMkLst>
            <pc:docMk/>
            <pc:sldMk cId="1914989773" sldId="292"/>
            <ac:spMk id="2" creationId="{7F59FC90-B7D0-8416-8EFD-C920A7E7C7ED}"/>
          </ac:spMkLst>
        </pc:spChg>
        <pc:spChg chg="mod">
          <ac:chgData name="S220 CHWu22" userId="df3e4360-d358-4db4-9727-0dc053c1691e" providerId="ADAL" clId="{6F422DAE-2D05-49B1-B072-B2C6BBA66B2A}" dt="2024-07-11T05:03:34.132" v="3487" actId="20577"/>
          <ac:spMkLst>
            <pc:docMk/>
            <pc:sldMk cId="1914989773" sldId="292"/>
            <ac:spMk id="3" creationId="{A68E4605-DB06-7966-F78C-7F395AEB60EB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26.052" v="4683"/>
        <pc:sldMkLst>
          <pc:docMk/>
          <pc:sldMk cId="3570711417" sldId="293"/>
        </pc:sldMkLst>
        <pc:spChg chg="mod">
          <ac:chgData name="S220 CHWu22" userId="df3e4360-d358-4db4-9727-0dc053c1691e" providerId="ADAL" clId="{6F422DAE-2D05-49B1-B072-B2C6BBA66B2A}" dt="2024-07-14T23:31:46.838" v="3566" actId="2711"/>
          <ac:spMkLst>
            <pc:docMk/>
            <pc:sldMk cId="3570711417" sldId="293"/>
            <ac:spMk id="2" creationId="{0B1C2F34-0FDA-2EA6-D9E0-57F9F84AF260}"/>
          </ac:spMkLst>
        </pc:spChg>
        <pc:spChg chg="mod">
          <ac:chgData name="S220 CHWu22" userId="df3e4360-d358-4db4-9727-0dc053c1691e" providerId="ADAL" clId="{6F422DAE-2D05-49B1-B072-B2C6BBA66B2A}" dt="2024-07-11T05:00:52.536" v="3294" actId="1076"/>
          <ac:spMkLst>
            <pc:docMk/>
            <pc:sldMk cId="3570711417" sldId="293"/>
            <ac:spMk id="3" creationId="{C71BC752-15E4-38D1-D6BB-45B2900D0651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8.836" v="4693"/>
        <pc:sldMkLst>
          <pc:docMk/>
          <pc:sldMk cId="2730575029" sldId="294"/>
        </pc:sldMkLst>
        <pc:spChg chg="mod">
          <ac:chgData name="S220 CHWu22" userId="df3e4360-d358-4db4-9727-0dc053c1691e" providerId="ADAL" clId="{6F422DAE-2D05-49B1-B072-B2C6BBA66B2A}" dt="2024-07-14T23:31:51.401" v="3567" actId="2711"/>
          <ac:spMkLst>
            <pc:docMk/>
            <pc:sldMk cId="2730575029" sldId="294"/>
            <ac:spMk id="2" creationId="{FA4BC3DD-02DC-8719-372E-5AEAACE51431}"/>
          </ac:spMkLst>
        </pc:spChg>
        <pc:spChg chg="mod">
          <ac:chgData name="S220 CHWu22" userId="df3e4360-d358-4db4-9727-0dc053c1691e" providerId="ADAL" clId="{6F422DAE-2D05-49B1-B072-B2C6BBA66B2A}" dt="2024-07-11T05:02:34.785" v="3430" actId="20577"/>
          <ac:spMkLst>
            <pc:docMk/>
            <pc:sldMk cId="2730575029" sldId="294"/>
            <ac:spMk id="3" creationId="{F29B5435-52E4-A087-29C9-6F7620BD420A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52.298" v="4695"/>
        <pc:sldMkLst>
          <pc:docMk/>
          <pc:sldMk cId="3075001704" sldId="295"/>
        </pc:sldMkLst>
        <pc:spChg chg="mod">
          <ac:chgData name="S220 CHWu22" userId="df3e4360-d358-4db4-9727-0dc053c1691e" providerId="ADAL" clId="{6F422DAE-2D05-49B1-B072-B2C6BBA66B2A}" dt="2024-07-14T23:31:58.788" v="3568" actId="2711"/>
          <ac:spMkLst>
            <pc:docMk/>
            <pc:sldMk cId="3075001704" sldId="295"/>
            <ac:spMk id="2" creationId="{E1361E46-D265-5C3F-8DA7-03EAF0C7AA97}"/>
          </ac:spMkLst>
        </pc:spChg>
        <pc:spChg chg="mod">
          <ac:chgData name="S220 CHWu22" userId="df3e4360-d358-4db4-9727-0dc053c1691e" providerId="ADAL" clId="{6F422DAE-2D05-49B1-B072-B2C6BBA66B2A}" dt="2024-07-14T23:31:10.945" v="3560" actId="2711"/>
          <ac:spMkLst>
            <pc:docMk/>
            <pc:sldMk cId="3075001704" sldId="295"/>
            <ac:spMk id="3" creationId="{228BE3BE-2989-05B8-B088-F0F9AA5E4171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7.734" v="4691"/>
        <pc:sldMkLst>
          <pc:docMk/>
          <pc:sldMk cId="1179056434" sldId="296"/>
        </pc:sldMkLst>
        <pc:spChg chg="mod">
          <ac:chgData name="S220 CHWu22" userId="df3e4360-d358-4db4-9727-0dc053c1691e" providerId="ADAL" clId="{6F422DAE-2D05-49B1-B072-B2C6BBA66B2A}" dt="2024-07-14T23:32:11.696" v="3570" actId="255"/>
          <ac:spMkLst>
            <pc:docMk/>
            <pc:sldMk cId="1179056434" sldId="296"/>
            <ac:spMk id="2" creationId="{E65E109E-82FA-8E4B-7311-1D6A18F51691}"/>
          </ac:spMkLst>
        </pc:spChg>
        <pc:spChg chg="mod">
          <ac:chgData name="S220 CHWu22" userId="df3e4360-d358-4db4-9727-0dc053c1691e" providerId="ADAL" clId="{6F422DAE-2D05-49B1-B072-B2C6BBA66B2A}" dt="2024-07-14T23:59:41.213" v="4679" actId="2711"/>
          <ac:spMkLst>
            <pc:docMk/>
            <pc:sldMk cId="1179056434" sldId="296"/>
            <ac:spMk id="3" creationId="{AD3CDE3D-E343-DDA2-A935-6B67A2F0E290}"/>
          </ac:spMkLst>
        </pc:spChg>
      </pc:sldChg>
      <pc:sldChg chg="new del">
        <pc:chgData name="S220 CHWu22" userId="df3e4360-d358-4db4-9727-0dc053c1691e" providerId="ADAL" clId="{6F422DAE-2D05-49B1-B072-B2C6BBA66B2A}" dt="2024-07-11T05:00:22.877" v="3288" actId="47"/>
        <pc:sldMkLst>
          <pc:docMk/>
          <pc:sldMk cId="2861102923" sldId="296"/>
        </pc:sldMkLst>
      </pc:sldChg>
      <pc:sldChg chg="new del">
        <pc:chgData name="S220 CHWu22" userId="df3e4360-d358-4db4-9727-0dc053c1691e" providerId="ADAL" clId="{6F422DAE-2D05-49B1-B072-B2C6BBA66B2A}" dt="2024-07-11T05:00:21.291" v="3287" actId="47"/>
        <pc:sldMkLst>
          <pc:docMk/>
          <pc:sldMk cId="420627856" sldId="297"/>
        </pc:sldMkLst>
      </pc:sldChg>
      <pc:sldChg chg="modSp new mod ord">
        <pc:chgData name="S220 CHWu22" userId="df3e4360-d358-4db4-9727-0dc053c1691e" providerId="ADAL" clId="{6F422DAE-2D05-49B1-B072-B2C6BBA66B2A}" dt="2024-07-15T00:00:53.949" v="4697"/>
        <pc:sldMkLst>
          <pc:docMk/>
          <pc:sldMk cId="1053458655" sldId="297"/>
        </pc:sldMkLst>
        <pc:spChg chg="mod">
          <ac:chgData name="S220 CHWu22" userId="df3e4360-d358-4db4-9727-0dc053c1691e" providerId="ADAL" clId="{6F422DAE-2D05-49B1-B072-B2C6BBA66B2A}" dt="2024-07-14T23:54:22.614" v="4199" actId="20577"/>
          <ac:spMkLst>
            <pc:docMk/>
            <pc:sldMk cId="1053458655" sldId="297"/>
            <ac:spMk id="2" creationId="{887A8CFD-B9A6-F04E-9747-A24CC26E006C}"/>
          </ac:spMkLst>
        </pc:spChg>
        <pc:spChg chg="mod">
          <ac:chgData name="S220 CHWu22" userId="df3e4360-d358-4db4-9727-0dc053c1691e" providerId="ADAL" clId="{6F422DAE-2D05-49B1-B072-B2C6BBA66B2A}" dt="2024-07-14T23:59:45.195" v="4680" actId="2711"/>
          <ac:spMkLst>
            <pc:docMk/>
            <pc:sldMk cId="1053458655" sldId="297"/>
            <ac:spMk id="3" creationId="{EB5E0F3C-5D37-8715-AB1D-F96EFC19751E}"/>
          </ac:spMkLst>
        </pc:spChg>
      </pc:sldChg>
      <pc:sldChg chg="modSp new mod ord">
        <pc:chgData name="S220 CHWu22" userId="df3e4360-d358-4db4-9727-0dc053c1691e" providerId="ADAL" clId="{6F422DAE-2D05-49B1-B072-B2C6BBA66B2A}" dt="2024-07-15T00:00:44.411" v="4689"/>
        <pc:sldMkLst>
          <pc:docMk/>
          <pc:sldMk cId="1658271568" sldId="298"/>
        </pc:sldMkLst>
        <pc:spChg chg="mod">
          <ac:chgData name="S220 CHWu22" userId="df3e4360-d358-4db4-9727-0dc053c1691e" providerId="ADAL" clId="{6F422DAE-2D05-49B1-B072-B2C6BBA66B2A}" dt="2024-07-14T23:57:04.317" v="4442" actId="20577"/>
          <ac:spMkLst>
            <pc:docMk/>
            <pc:sldMk cId="1658271568" sldId="298"/>
            <ac:spMk id="2" creationId="{7E8CBB51-2397-9778-1525-6E9FEFF85AF4}"/>
          </ac:spMkLst>
        </pc:spChg>
        <pc:spChg chg="mod">
          <ac:chgData name="S220 CHWu22" userId="df3e4360-d358-4db4-9727-0dc053c1691e" providerId="ADAL" clId="{6F422DAE-2D05-49B1-B072-B2C6BBA66B2A}" dt="2024-07-14T23:59:53.921" v="4681" actId="12"/>
          <ac:spMkLst>
            <pc:docMk/>
            <pc:sldMk cId="1658271568" sldId="298"/>
            <ac:spMk id="3" creationId="{B1197A15-852F-43A0-ACA7-0DE56CF2F183}"/>
          </ac:spMkLst>
        </pc:spChg>
      </pc:sldChg>
      <pc:sldChg chg="modSp new mod ord">
        <pc:chgData name="S220 CHWu22" userId="df3e4360-d358-4db4-9727-0dc053c1691e" providerId="ADAL" clId="{6F422DAE-2D05-49B1-B072-B2C6BBA66B2A}" dt="2024-07-15T00:16:28.248" v="5287" actId="20577"/>
        <pc:sldMkLst>
          <pc:docMk/>
          <pc:sldMk cId="1681153109" sldId="299"/>
        </pc:sldMkLst>
        <pc:spChg chg="mod">
          <ac:chgData name="S220 CHWu22" userId="df3e4360-d358-4db4-9727-0dc053c1691e" providerId="ADAL" clId="{6F422DAE-2D05-49B1-B072-B2C6BBA66B2A}" dt="2024-07-15T00:16:28.248" v="5287" actId="20577"/>
          <ac:spMkLst>
            <pc:docMk/>
            <pc:sldMk cId="1681153109" sldId="299"/>
            <ac:spMk id="2" creationId="{84E23F72-AFBA-E723-6B61-03A917B2ACE0}"/>
          </ac:spMkLst>
        </pc:spChg>
        <pc:spChg chg="mod">
          <ac:chgData name="S220 CHWu22" userId="df3e4360-d358-4db4-9727-0dc053c1691e" providerId="ADAL" clId="{6F422DAE-2D05-49B1-B072-B2C6BBA66B2A}" dt="2024-07-15T00:15:36.482" v="5248" actId="20577"/>
          <ac:spMkLst>
            <pc:docMk/>
            <pc:sldMk cId="1681153109" sldId="299"/>
            <ac:spMk id="3" creationId="{6CB3644B-7DAA-E2D8-B1AE-1E9A682890C3}"/>
          </ac:spMkLst>
        </pc:spChg>
      </pc:sldChg>
      <pc:sldChg chg="modSp new mod">
        <pc:chgData name="S220 CHWu22" userId="df3e4360-d358-4db4-9727-0dc053c1691e" providerId="ADAL" clId="{6F422DAE-2D05-49B1-B072-B2C6BBA66B2A}" dt="2024-07-15T00:18:46.427" v="5576" actId="12"/>
        <pc:sldMkLst>
          <pc:docMk/>
          <pc:sldMk cId="1608693086" sldId="300"/>
        </pc:sldMkLst>
        <pc:spChg chg="mod">
          <ac:chgData name="S220 CHWu22" userId="df3e4360-d358-4db4-9727-0dc053c1691e" providerId="ADAL" clId="{6F422DAE-2D05-49B1-B072-B2C6BBA66B2A}" dt="2024-07-15T00:17:00.692" v="5337" actId="20577"/>
          <ac:spMkLst>
            <pc:docMk/>
            <pc:sldMk cId="1608693086" sldId="300"/>
            <ac:spMk id="2" creationId="{568EECCD-8D11-8CAE-D219-7CABE0D7F222}"/>
          </ac:spMkLst>
        </pc:spChg>
        <pc:spChg chg="mod">
          <ac:chgData name="S220 CHWu22" userId="df3e4360-d358-4db4-9727-0dc053c1691e" providerId="ADAL" clId="{6F422DAE-2D05-49B1-B072-B2C6BBA66B2A}" dt="2024-07-15T00:18:46.427" v="5576" actId="12"/>
          <ac:spMkLst>
            <pc:docMk/>
            <pc:sldMk cId="1608693086" sldId="300"/>
            <ac:spMk id="3" creationId="{EE2CA4AA-CEE3-67D2-F632-FC20DD65985C}"/>
          </ac:spMkLst>
        </pc:spChg>
      </pc:sldChg>
      <pc:sldChg chg="addSp modSp new mod">
        <pc:chgData name="S220 CHWu22" userId="df3e4360-d358-4db4-9727-0dc053c1691e" providerId="ADAL" clId="{6F422DAE-2D05-49B1-B072-B2C6BBA66B2A}" dt="2024-07-15T10:29:30.084" v="5611" actId="1035"/>
        <pc:sldMkLst>
          <pc:docMk/>
          <pc:sldMk cId="1341161414" sldId="301"/>
        </pc:sldMkLst>
        <pc:picChg chg="add mod">
          <ac:chgData name="S220 CHWu22" userId="df3e4360-d358-4db4-9727-0dc053c1691e" providerId="ADAL" clId="{6F422DAE-2D05-49B1-B072-B2C6BBA66B2A}" dt="2024-07-15T10:29:21.703" v="5602" actId="14100"/>
          <ac:picMkLst>
            <pc:docMk/>
            <pc:sldMk cId="1341161414" sldId="301"/>
            <ac:picMk id="5" creationId="{47A3D6D7-D628-AEC1-99D0-2AAEE069CC12}"/>
          </ac:picMkLst>
        </pc:picChg>
        <pc:picChg chg="add mod">
          <ac:chgData name="S220 CHWu22" userId="df3e4360-d358-4db4-9727-0dc053c1691e" providerId="ADAL" clId="{6F422DAE-2D05-49B1-B072-B2C6BBA66B2A}" dt="2024-07-15T10:29:30.084" v="5611" actId="1035"/>
          <ac:picMkLst>
            <pc:docMk/>
            <pc:sldMk cId="1341161414" sldId="301"/>
            <ac:picMk id="7" creationId="{222851DE-3569-7D90-FBF6-0916E79661F5}"/>
          </ac:picMkLst>
        </pc:picChg>
      </pc:sldChg>
      <pc:sldChg chg="addSp delSp modSp new del mod setBg">
        <pc:chgData name="S220 CHWu22" userId="df3e4360-d358-4db4-9727-0dc053c1691e" providerId="ADAL" clId="{6F422DAE-2D05-49B1-B072-B2C6BBA66B2A}" dt="2024-07-15T10:28:41.783" v="5589" actId="680"/>
        <pc:sldMkLst>
          <pc:docMk/>
          <pc:sldMk cId="1476097506" sldId="301"/>
        </pc:sldMkLst>
        <pc:spChg chg="mod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2" creationId="{6F8D4215-45E9-0687-892E-A5E230EA7969}"/>
          </ac:spMkLst>
        </pc:spChg>
        <pc:spChg chg="mod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3" creationId="{A3C7BD92-46D1-ACE9-A8B6-A6674308576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0" creationId="{6D2A27FD-7F1C-936A-3E89-47036527297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1" creationId="{8F702F64-9DDD-C51D-6800-1ED5D0B7A26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2" creationId="{B0E56157-DCC5-A453-2B7C-4E3889064C8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3" creationId="{42688BD2-85D3-571E-3250-8E536A82FCD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4" creationId="{5F4878C8-0B2B-3722-28D5-D0AF5A72EC9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5" creationId="{27F36068-48DF-6370-270F-DA8998CC88F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6" creationId="{E3ED43CB-3550-2070-A913-6EA4256BAE2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7" creationId="{853AF4F4-4FCD-E67D-3234-A42BBBBD37D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8" creationId="{A4B058E7-B541-1D64-7AA0-3B8E23E458A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19" creationId="{DF53FC4D-3C4E-6EF1-F202-58A23E96F4B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0" creationId="{6FD0DFB2-C7AC-5B48-1F73-9FDB71A5DED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1" creationId="{C8B942E3-9C41-3BDD-EA56-FFDEF82416D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2" creationId="{A5DE4C88-68DB-9E74-D650-B7D35063FD38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3" creationId="{20DD3B8A-1BB6-571E-2DC7-444E2884647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4" creationId="{7CF5B7D9-8A58-ACBC-BE61-92057916DF48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5" creationId="{45CF2413-4F19-93DA-3F25-DE3417C8906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6" creationId="{FA764D79-967B-01F7-1C2C-6F7CFE5F850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7" creationId="{F8C0CA29-D0E1-3202-DF6A-47E8F4E743B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8" creationId="{521C9AE3-BDAF-6B29-2A94-B58731CC652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29" creationId="{CE07265D-5301-0C48-197B-8279171D6F8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0" creationId="{31A1A71C-0C84-E1A7-D519-8FC14EC9F24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1" creationId="{EB178A8E-B7E7-EB77-CAFF-52A5B7A9715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2" creationId="{C97D605C-7BE7-9E6B-BB78-1917E28C1A5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3" creationId="{FF1CABBA-A3C8-B20E-EEC8-B2F78B9BE8A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4" creationId="{89201773-8871-DC80-DDE3-872F40B3B83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5" creationId="{C3A4EB8C-317C-AC08-F524-D7D17145311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6" creationId="{5D8A3BDC-20A7-1588-B618-211E2395949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7" creationId="{E0AEDDCC-81F5-403F-6625-8E026A281CAF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8" creationId="{C948A77F-245A-A601-ECFB-5CEF367C77F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39" creationId="{6207842F-D992-C601-A7C8-B8EE3F933F0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0" creationId="{5AF406B6-47D5-8D39-535F-501D666A464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1" creationId="{53C86303-5605-BF5C-C703-CFFB68BD29D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2" creationId="{93A144C4-767E-FBF5-0076-1C548C0FD33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3" creationId="{7EECDFF7-45F1-6C4E-052A-A8CA3EFC19D3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4" creationId="{FE7D6FBA-5DC2-8E44-E739-B2B31EB17A6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5" creationId="{73F92B3C-7EE3-B56C-4EE0-102C85688950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6" creationId="{967DAC3E-3EE1-3AE6-EE9E-0FD98E1B11BB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7" creationId="{ADBB94A9-3259-0D18-C8A4-FC37569DEEE9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8" creationId="{F03A6A2F-DC3C-9CB9-26C5-06F3B1386B4A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49" creationId="{076DB2A8-C160-E21F-3CFF-A7A1FDB0CC62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0" creationId="{CF472EF6-9692-B831-69AC-B3CD1BBE4435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1" creationId="{5D76D27C-8BFD-A5ED-D673-40F7FCDF1B5C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2" creationId="{8197E783-3133-8DFE-CC68-2625E119AEBF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3" creationId="{57DCC124-874B-41A4-888C-A419E461039E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4" creationId="{1C3396B1-AA07-6001-FED8-190DDFAE86D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5" creationId="{EC3E150A-5C1B-DE2B-0428-FECA39FD6217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6" creationId="{9D167CFC-E6B2-2194-86C6-2294D6EB1EAD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7" creationId="{42B8EBD4-D02B-AB97-1676-E344813BE6CE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8" creationId="{983077CB-47A6-0BC8-C96D-C83E84B0D5F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59" creationId="{83E96462-CF38-4EFB-9145-69C50A8DA921}"/>
          </ac:spMkLst>
        </pc:spChg>
        <pc:spChg chg="add">
          <ac:chgData name="S220 CHWu22" userId="df3e4360-d358-4db4-9727-0dc053c1691e" providerId="ADAL" clId="{6F422DAE-2D05-49B1-B072-B2C6BBA66B2A}" dt="2024-07-15T10:27:46.168" v="5578"/>
          <ac:spMkLst>
            <pc:docMk/>
            <pc:sldMk cId="1476097506" sldId="301"/>
            <ac:spMk id="60" creationId="{640340BF-D56C-52D9-F0F0-844A99A5BFF3}"/>
          </ac:spMkLst>
        </pc:spChg>
        <pc:spChg chg="add del">
          <ac:chgData name="S220 CHWu22" userId="df3e4360-d358-4db4-9727-0dc053c1691e" providerId="ADAL" clId="{6F422DAE-2D05-49B1-B072-B2C6BBA66B2A}" dt="2024-07-15T10:28:18.979" v="5582" actId="26606"/>
          <ac:spMkLst>
            <pc:docMk/>
            <pc:sldMk cId="1476097506" sldId="301"/>
            <ac:spMk id="68" creationId="{131BAD53-4E89-4F62-BBB7-26359763ED39}"/>
          </ac:spMkLst>
        </pc:spChg>
        <pc:spChg chg="add del">
          <ac:chgData name="S220 CHWu22" userId="df3e4360-d358-4db4-9727-0dc053c1691e" providerId="ADAL" clId="{6F422DAE-2D05-49B1-B072-B2C6BBA66B2A}" dt="2024-07-15T10:28:18.979" v="5582" actId="26606"/>
          <ac:spMkLst>
            <pc:docMk/>
            <pc:sldMk cId="1476097506" sldId="301"/>
            <ac:spMk id="70" creationId="{62756DA2-40EB-4C6F-B962-5822FFB54FB6}"/>
          </ac:spMkLst>
        </pc:spChg>
        <pc:spChg chg="add del">
          <ac:chgData name="S220 CHWu22" userId="df3e4360-d358-4db4-9727-0dc053c1691e" providerId="ADAL" clId="{6F422DAE-2D05-49B1-B072-B2C6BBA66B2A}" dt="2024-07-15T10:28:19.998" v="5584" actId="26606"/>
          <ac:spMkLst>
            <pc:docMk/>
            <pc:sldMk cId="1476097506" sldId="301"/>
            <ac:spMk id="72" creationId="{2B97F24A-32CE-4C1C-A50D-3016B394DCFB}"/>
          </ac:spMkLst>
        </pc:spChg>
        <pc:spChg chg="add del">
          <ac:chgData name="S220 CHWu22" userId="df3e4360-d358-4db4-9727-0dc053c1691e" providerId="ADAL" clId="{6F422DAE-2D05-49B1-B072-B2C6BBA66B2A}" dt="2024-07-15T10:28:19.998" v="5584" actId="26606"/>
          <ac:spMkLst>
            <pc:docMk/>
            <pc:sldMk cId="1476097506" sldId="301"/>
            <ac:spMk id="73" creationId="{CD8B4F24-440B-49E9-B85D-733523DC064B}"/>
          </ac:spMkLst>
        </pc:spChg>
        <pc:spChg chg="add del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75" creationId="{131BAD53-4E89-4F62-BBB7-26359763ED39}"/>
          </ac:spMkLst>
        </pc:spChg>
        <pc:spChg chg="add del">
          <ac:chgData name="S220 CHWu22" userId="df3e4360-d358-4db4-9727-0dc053c1691e" providerId="ADAL" clId="{6F422DAE-2D05-49B1-B072-B2C6BBA66B2A}" dt="2024-07-15T10:28:21.803" v="5586" actId="26606"/>
          <ac:spMkLst>
            <pc:docMk/>
            <pc:sldMk cId="1476097506" sldId="301"/>
            <ac:spMk id="76" creationId="{62756DA2-40EB-4C6F-B962-5822FFB54FB6}"/>
          </ac:spMkLst>
        </pc:spChg>
        <pc:grpChg chg="add">
          <ac:chgData name="S220 CHWu22" userId="df3e4360-d358-4db4-9727-0dc053c1691e" providerId="ADAL" clId="{6F422DAE-2D05-49B1-B072-B2C6BBA66B2A}" dt="2024-07-15T10:27:46.168" v="5578"/>
          <ac:grpSpMkLst>
            <pc:docMk/>
            <pc:sldMk cId="1476097506" sldId="301"/>
            <ac:grpSpMk id="4" creationId="{1A306E26-EAB4-D2AC-6FE1-C9322EF4E0C8}"/>
          </ac:grpSpMkLst>
        </pc:grpChg>
        <pc:grpChg chg="add">
          <ac:chgData name="S220 CHWu22" userId="df3e4360-d358-4db4-9727-0dc053c1691e" providerId="ADAL" clId="{6F422DAE-2D05-49B1-B072-B2C6BBA66B2A}" dt="2024-07-15T10:27:46.168" v="5578"/>
          <ac:grpSpMkLst>
            <pc:docMk/>
            <pc:sldMk cId="1476097506" sldId="301"/>
            <ac:grpSpMk id="7" creationId="{7BFF3B95-D991-00AB-C3D9-2B64414CF182}"/>
          </ac:grpSpMkLst>
        </pc:grpChg>
        <pc:grpChg chg="add mod">
          <ac:chgData name="S220 CHWu22" userId="df3e4360-d358-4db4-9727-0dc053c1691e" providerId="ADAL" clId="{6F422DAE-2D05-49B1-B072-B2C6BBA66B2A}" dt="2024-07-15T10:28:22.443" v="5588"/>
          <ac:grpSpMkLst>
            <pc:docMk/>
            <pc:sldMk cId="1476097506" sldId="301"/>
            <ac:grpSpMk id="61" creationId="{711BDE01-2A85-CC50-01B4-B29A08649CCD}"/>
          </ac:grpSpMkLst>
        </pc:grpChg>
        <pc:picChg chg="add mod">
          <ac:chgData name="S220 CHWu22" userId="df3e4360-d358-4db4-9727-0dc053c1691e" providerId="ADAL" clId="{6F422DAE-2D05-49B1-B072-B2C6BBA66B2A}" dt="2024-07-15T10:28:22.443" v="5588"/>
          <ac:picMkLst>
            <pc:docMk/>
            <pc:sldMk cId="1476097506" sldId="301"/>
            <ac:picMk id="62" creationId="{B7DA6A23-29AC-327F-A69D-284E35501514}"/>
          </ac:picMkLst>
        </pc:picChg>
        <pc:picChg chg="add mod">
          <ac:chgData name="S220 CHWu22" userId="df3e4360-d358-4db4-9727-0dc053c1691e" providerId="ADAL" clId="{6F422DAE-2D05-49B1-B072-B2C6BBA66B2A}" dt="2024-07-15T10:28:22.443" v="5588"/>
          <ac:picMkLst>
            <pc:docMk/>
            <pc:sldMk cId="1476097506" sldId="301"/>
            <ac:picMk id="63" creationId="{6261B247-C1DA-6B95-6DF0-BAAECDC105F8}"/>
          </ac:picMkLst>
        </pc:picChg>
      </pc:sldChg>
      <pc:sldChg chg="del">
        <pc:chgData name="S220 CHWu22" userId="df3e4360-d358-4db4-9727-0dc053c1691e" providerId="ADAL" clId="{6F422DAE-2D05-49B1-B072-B2C6BBA66B2A}" dt="2024-07-05T03:26:16.069" v="9" actId="47"/>
        <pc:sldMkLst>
          <pc:docMk/>
          <pc:sldMk cId="313544050" sldId="312"/>
        </pc:sldMkLst>
      </pc:sldChg>
      <pc:sldChg chg="del">
        <pc:chgData name="S220 CHWu22" userId="df3e4360-d358-4db4-9727-0dc053c1691e" providerId="ADAL" clId="{6F422DAE-2D05-49B1-B072-B2C6BBA66B2A}" dt="2024-07-05T03:26:16.914" v="10" actId="47"/>
        <pc:sldMkLst>
          <pc:docMk/>
          <pc:sldMk cId="1775175241" sldId="313"/>
        </pc:sldMkLst>
      </pc:sldChg>
      <pc:sldChg chg="del">
        <pc:chgData name="S220 CHWu22" userId="df3e4360-d358-4db4-9727-0dc053c1691e" providerId="ADAL" clId="{6F422DAE-2D05-49B1-B072-B2C6BBA66B2A}" dt="2024-07-05T03:26:17.716" v="11" actId="47"/>
        <pc:sldMkLst>
          <pc:docMk/>
          <pc:sldMk cId="4006373402" sldId="314"/>
        </pc:sldMkLst>
      </pc:sldChg>
      <pc:sldChg chg="del">
        <pc:chgData name="S220 CHWu22" userId="df3e4360-d358-4db4-9727-0dc053c1691e" providerId="ADAL" clId="{6F422DAE-2D05-49B1-B072-B2C6BBA66B2A}" dt="2024-07-05T03:26:18.850" v="12" actId="47"/>
        <pc:sldMkLst>
          <pc:docMk/>
          <pc:sldMk cId="172409717" sldId="315"/>
        </pc:sldMkLst>
      </pc:sldChg>
      <pc:sldChg chg="del">
        <pc:chgData name="S220 CHWu22" userId="df3e4360-d358-4db4-9727-0dc053c1691e" providerId="ADAL" clId="{6F422DAE-2D05-49B1-B072-B2C6BBA66B2A}" dt="2024-07-05T03:26:19.590" v="13" actId="47"/>
        <pc:sldMkLst>
          <pc:docMk/>
          <pc:sldMk cId="404451058" sldId="316"/>
        </pc:sldMkLst>
      </pc:sldChg>
      <pc:sldChg chg="del">
        <pc:chgData name="S220 CHWu22" userId="df3e4360-d358-4db4-9727-0dc053c1691e" providerId="ADAL" clId="{6F422DAE-2D05-49B1-B072-B2C6BBA66B2A}" dt="2024-07-05T03:26:20.176" v="14" actId="47"/>
        <pc:sldMkLst>
          <pc:docMk/>
          <pc:sldMk cId="2569303249" sldId="318"/>
        </pc:sldMkLst>
      </pc:sldChg>
      <pc:sldChg chg="del">
        <pc:chgData name="S220 CHWu22" userId="df3e4360-d358-4db4-9727-0dc053c1691e" providerId="ADAL" clId="{6F422DAE-2D05-49B1-B072-B2C6BBA66B2A}" dt="2024-07-05T03:26:20.740" v="15" actId="47"/>
        <pc:sldMkLst>
          <pc:docMk/>
          <pc:sldMk cId="3076884448" sldId="319"/>
        </pc:sldMkLst>
      </pc:sldChg>
      <pc:sldChg chg="del">
        <pc:chgData name="S220 CHWu22" userId="df3e4360-d358-4db4-9727-0dc053c1691e" providerId="ADAL" clId="{6F422DAE-2D05-49B1-B072-B2C6BBA66B2A}" dt="2024-07-05T03:26:21.395" v="16" actId="47"/>
        <pc:sldMkLst>
          <pc:docMk/>
          <pc:sldMk cId="455676629" sldId="320"/>
        </pc:sldMkLst>
      </pc:sldChg>
      <pc:sldChg chg="del">
        <pc:chgData name="S220 CHWu22" userId="df3e4360-d358-4db4-9727-0dc053c1691e" providerId="ADAL" clId="{6F422DAE-2D05-49B1-B072-B2C6BBA66B2A}" dt="2024-07-05T03:26:22.197" v="17" actId="47"/>
        <pc:sldMkLst>
          <pc:docMk/>
          <pc:sldMk cId="2604784671" sldId="321"/>
        </pc:sldMkLst>
      </pc:sldChg>
      <pc:sldChg chg="del">
        <pc:chgData name="S220 CHWu22" userId="df3e4360-d358-4db4-9727-0dc053c1691e" providerId="ADAL" clId="{6F422DAE-2D05-49B1-B072-B2C6BBA66B2A}" dt="2024-07-05T03:26:23.068" v="18" actId="47"/>
        <pc:sldMkLst>
          <pc:docMk/>
          <pc:sldMk cId="4003650364" sldId="3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第八次新人週報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吳承澔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2024/07/17</a:t>
            </a:r>
          </a:p>
          <a:p>
            <a:pPr>
              <a:defRPr/>
            </a:pP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EECCD-8D11-8CAE-D219-7CABE0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GSD FILAMENT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接近等於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0)</a:t>
            </a:r>
            <a:endParaRPr lang="en-US" sz="24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E2CA4AA-CEE3-67D2-F632-FC20DD659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 OFF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並量測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FILAMENT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若阻抗大，燈絲斷裂則降溫、停真空換掉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</a:p>
        </p:txBody>
      </p:sp>
    </p:spTree>
    <p:extLst>
      <p:ext uri="{BB962C8B-B14F-4D97-AF65-F5344CB8AC3E}">
        <p14:creationId xmlns:p14="http://schemas.microsoft.com/office/powerpoint/2010/main" val="160869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E109E-82FA-8E4B-7311-1D6A18F5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轉換薄片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3CDE3D-E343-DDA2-A935-6B67A2F0E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 CASSETTE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將厚片傳下來後再接著直接上薄片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VSSC(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位置分開成上中下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 ELEVATOR + ROUGH.SEQ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到機台後方將開關切至薄片模式，開始手動抓一片至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，無異常後再使用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DISK , UNLOAD DISK, ELEVATOR UP, UNLOAD VSSC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79056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361E46-D265-5C3F-8DA7-03EAF0C7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VIISION(</a:t>
            </a:r>
            <a:r>
              <a:rPr 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can't spin up disk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8BE3BE-2989-05B8-B088-F0F9AA5E4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49463"/>
            <a:ext cx="7129463" cy="37433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確認後方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ROTARY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確實停下且訊號燈顯示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OVER SPEED, 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重轉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KEY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訊號恢復正常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可嘗試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START SCHEDULE 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 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FIND SCAN </a:t>
            </a: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NEUTRAL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&amp; SPIN UP TO 1200rpm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00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07ED7-F937-18DA-8123-2FA45889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F989EB-AE0D-4747-DC97-1257E3CAA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7A3D6D7-D628-AEC1-99D0-2AAEE069C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88" y="551280"/>
            <a:ext cx="4519410" cy="60019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22851DE-3569-7D90-FBF6-0916E7966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16" y="533400"/>
            <a:ext cx="4599447" cy="576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61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1855-326D-B1B1-B78A-51A1DDF62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590800"/>
            <a:ext cx="5715000" cy="541337"/>
          </a:xfrm>
        </p:spPr>
        <p:txBody>
          <a:bodyPr/>
          <a:lstStyle/>
          <a:p>
            <a:pPr marL="0" indent="0">
              <a:buNone/>
            </a:pPr>
            <a:r>
              <a:rPr lang="zh-TW" altLang="en-US" sz="9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報告結束</a:t>
            </a:r>
            <a:endParaRPr lang="en-US" sz="9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90669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常見當機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目前進度 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  <a:defRPr/>
            </a:pPr>
            <a:endParaRPr lang="en-US" altLang="zh-TW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4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A52FE3-D950-D342-A5AA-0B2D39F0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退產品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98E6BA-0E66-3644-A372-0CC66D044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01" y="1905000"/>
            <a:ext cx="7129463" cy="4724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，目前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CHUCK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號碼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TUNE TARGET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位置、機台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位置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CASSETTE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直接拿起來，並將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SHUTTLE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WFAER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各自放回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 CASSETTE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&amp;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RUN)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 CHAMBER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ION GAUGE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HVV3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HVV4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</a:t>
            </a: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LOADLOCK 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前需先確認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 DOWN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狀態，再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VENT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4X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LOCK DOWN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LOCK UP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接下來確認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上是否有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，若無可直接透過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將剩餘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傳出，若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則透過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INIT+MOVE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 LOCK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並自己回至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BELL DOWN)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自動傳出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如果無法反應可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RESET ENDSTATION POWER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053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C2F34-0FDA-2EA6-D9E0-57F9F84A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62" y="1117396"/>
            <a:ext cx="7813675" cy="1143000"/>
          </a:xfrm>
        </p:spPr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Y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震幅</a:t>
            </a:r>
            <a:r>
              <a:rPr 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ERROR</a:t>
            </a:r>
            <a: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跳主畫面</a:t>
            </a:r>
            <a:br>
              <a:rPr lang="zh-TW" alt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1BC752-15E4-38D1-D6BB-45B2900D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997279"/>
            <a:ext cx="7129463" cy="37433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EXTRACTION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剩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2.41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KV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CHECK LOG SLOT91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中斷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其他片秒數正常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SHUT DOWN POWER &amp; MANUAL TUNE AGAIN</a:t>
            </a: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REKEY RECIPT 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RUN OK</a:t>
            </a: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7071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CBB51-2397-9778-1525-6E9FEFF85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6200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 FAILED BUT WAFER DONE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跳出主畫面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197A15-852F-43A0-ACA7-0DE56CF2F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片數秒數是否正常、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ALARM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訊息、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於機台上位置。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RE-KEYIN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827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59FC90-B7D0-8416-8EFD-C920A7E7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29" y="868713"/>
            <a:ext cx="8610600" cy="1143000"/>
          </a:xfrm>
        </p:spPr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LOADLOCK TURBO SPEED DROP)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E4605-DB06-7966-F78C-7F395AEB6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00" y="2006819"/>
            <a:ext cx="7129463" cy="37433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確認當下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LOADLOCK CHAMBER MICS &amp; TURBO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到後方重新加速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TURBO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若尚未植入可考慮先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UNLOAD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，植入到一半保持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HOLD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住並先排出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TURBO ALARM</a:t>
            </a: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498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A8CFD-B9A6-F04E-9747-A24CC26E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E500 E-CLAMP CURRNET TOO HIGH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5E0F3C-5D37-8715-AB1D-F96EFC197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PLATEN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WAFER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還在，直接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3458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4BC3DD-02DC-8719-372E-5AEAACE51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06463"/>
            <a:ext cx="8534400" cy="1143000"/>
          </a:xfrm>
        </p:spPr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GSD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4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ROTARY MOVE TO PAD TIMEOUT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9B5435-52E4-A087-29C9-6F7620BD4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49463"/>
            <a:ext cx="7129463" cy="37433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ARM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HOLDER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等狀態位置無異常的話，可先嘗試直接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RESUME</a:t>
            </a:r>
            <a:endParaRPr 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ENTER NANUAL,INITIAL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至正確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#PAD16</a:t>
            </a:r>
            <a:endParaRPr lang="en-US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手動將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DISK PAD 16 WAFER 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移至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VSSC, HOLDER WAFER</a:t>
            </a:r>
            <a:r>
              <a:rPr lang="zh-TW" alt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移至</a:t>
            </a:r>
            <a:r>
              <a:rPr lang="en-US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DISK, EDIT MAPPING,DISK MCW, ENTER AUTO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7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E23F72-AFBA-E723-6B61-03A917B2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GSD ARC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過高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遠超設定值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B3644B-7DAA-E2D8-B1AE-1E9A6828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POWER OFF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後先量測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CATHODE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BODY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之間電阻，不應短路。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嘗試敲擊震動使之不短路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如失敗的話做降溫停真空，換掉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SOURCE HEAD</a:t>
            </a:r>
            <a:endParaRPr 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15310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F651D4-2C29-4EF6-96D1-5818A113507A}"/>
</file>

<file path=customXml/itemProps2.xml><?xml version="1.0" encoding="utf-8"?>
<ds:datastoreItem xmlns:ds="http://schemas.openxmlformats.org/officeDocument/2006/customXml" ds:itemID="{8B99DD04-9BF9-45BE-9E95-EB9558A71297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10511</TotalTime>
  <Words>524</Words>
  <Application>Microsoft Office PowerPoint</Application>
  <PresentationFormat>如螢幕大小 (4:3)</PresentationFormat>
  <Paragraphs>51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Arial Unicode MS</vt:lpstr>
      <vt:lpstr>微軟正黑體</vt:lpstr>
      <vt:lpstr>Arial</vt:lpstr>
      <vt:lpstr>Verdana</vt:lpstr>
      <vt:lpstr>Wingdings 2</vt:lpstr>
      <vt:lpstr>Blank Presentation</vt:lpstr>
      <vt:lpstr> 第八次新人週報 </vt:lpstr>
      <vt:lpstr>目錄</vt:lpstr>
      <vt:lpstr>6200(退產品)</vt:lpstr>
      <vt:lpstr>6200 Y震幅ERROR跳主畫面 </vt:lpstr>
      <vt:lpstr>6200 ES FAILED BUT WAFER DONE 跳出主畫面</vt:lpstr>
      <vt:lpstr>E500( LOADLOCK TURBO SPEED DROP)</vt:lpstr>
      <vt:lpstr>E500 E-CLAMP CURRNET TOO HIGH</vt:lpstr>
      <vt:lpstr>GSD(ROTARY MOVE TO PAD TIMEOUT)</vt:lpstr>
      <vt:lpstr>GSD ARC過高(遠超設定值)</vt:lpstr>
      <vt:lpstr>GSD FILAMENT(接近等於0)</vt:lpstr>
      <vt:lpstr>GSD轉換薄片</vt:lpstr>
      <vt:lpstr>VIISION(can't spin up disk)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CHWu22</cp:lastModifiedBy>
  <cp:revision>44</cp:revision>
  <dcterms:created xsi:type="dcterms:W3CDTF">2024-04-09T00:01:05Z</dcterms:created>
  <dcterms:modified xsi:type="dcterms:W3CDTF">2024-07-16T04:59:56Z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