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7"/>
  </p:notesMasterIdLst>
  <p:sldIdLst>
    <p:sldId id="257" r:id="rId5"/>
    <p:sldId id="270" r:id="rId6"/>
    <p:sldId id="312" r:id="rId7"/>
    <p:sldId id="315" r:id="rId8"/>
    <p:sldId id="313" r:id="rId9"/>
    <p:sldId id="318" r:id="rId10"/>
    <p:sldId id="319" r:id="rId11"/>
    <p:sldId id="320" r:id="rId12"/>
    <p:sldId id="314" r:id="rId13"/>
    <p:sldId id="321" r:id="rId14"/>
    <p:sldId id="301" r:id="rId15"/>
    <p:sldId id="29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62016-8B5D-4D21-98C9-132373BF9A84}" v="58" dt="2024-09-09T05:04:11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08" autoAdjust="0"/>
  </p:normalViewPr>
  <p:slideViewPr>
    <p:cSldViewPr>
      <p:cViewPr varScale="1">
        <p:scale>
          <a:sx n="72" d="100"/>
          <a:sy n="72" d="100"/>
        </p:scale>
        <p:origin x="1464" y="54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20 CHWu22" userId="df3e4360-d358-4db4-9727-0dc053c1691e" providerId="ADAL" clId="{982E4633-8E72-4063-AF62-9F937369480F}"/>
    <pc:docChg chg="undo redo custSel addSld delSld modSld">
      <pc:chgData name="S220 CHWu22" userId="df3e4360-d358-4db4-9727-0dc053c1691e" providerId="ADAL" clId="{982E4633-8E72-4063-AF62-9F937369480F}" dt="2024-07-04T09:02:01.949" v="4270" actId="1076"/>
      <pc:docMkLst>
        <pc:docMk/>
      </pc:docMkLst>
      <pc:sldChg chg="modSp mod">
        <pc:chgData name="S220 CHWu22" userId="df3e4360-d358-4db4-9727-0dc053c1691e" providerId="ADAL" clId="{982E4633-8E72-4063-AF62-9F937369480F}" dt="2024-06-24T04:39:44.378" v="12" actId="20577"/>
        <pc:sldMkLst>
          <pc:docMk/>
          <pc:sldMk cId="0" sldId="257"/>
        </pc:sldMkLst>
        <pc:spChg chg="mod">
          <ac:chgData name="S220 CHWu22" userId="df3e4360-d358-4db4-9727-0dc053c1691e" providerId="ADAL" clId="{982E4633-8E72-4063-AF62-9F937369480F}" dt="2024-06-24T04:39:44.378" v="12" actId="20577"/>
          <ac:spMkLst>
            <pc:docMk/>
            <pc:sldMk cId="0" sldId="257"/>
            <ac:spMk id="3" creationId="{FE2E9F02-2AA4-0393-67A4-B10AF02332F9}"/>
          </ac:spMkLst>
        </pc:spChg>
        <pc:spChg chg="mod">
          <ac:chgData name="S220 CHWu22" userId="df3e4360-d358-4db4-9727-0dc053c1691e" providerId="ADAL" clId="{982E4633-8E72-4063-AF62-9F937369480F}" dt="2024-06-24T04:39:25.445" v="4" actId="20577"/>
          <ac:spMkLst>
            <pc:docMk/>
            <pc:sldMk cId="0" sldId="257"/>
            <ac:spMk id="4113" creationId="{50CE7B21-B3A9-5E35-B196-7DA39A66EF22}"/>
          </ac:spMkLst>
        </pc:spChg>
      </pc:sldChg>
      <pc:sldChg chg="modSp mod">
        <pc:chgData name="S220 CHWu22" userId="df3e4360-d358-4db4-9727-0dc053c1691e" providerId="ADAL" clId="{982E4633-8E72-4063-AF62-9F937369480F}" dt="2024-06-25T06:57:31.298" v="4066" actId="108"/>
        <pc:sldMkLst>
          <pc:docMk/>
          <pc:sldMk cId="0" sldId="270"/>
        </pc:sldMkLst>
        <pc:spChg chg="mod">
          <ac:chgData name="S220 CHWu22" userId="df3e4360-d358-4db4-9727-0dc053c1691e" providerId="ADAL" clId="{982E4633-8E72-4063-AF62-9F937369480F}" dt="2024-06-25T06:57:31.298" v="4066" actId="108"/>
          <ac:spMkLst>
            <pc:docMk/>
            <pc:sldMk cId="0" sldId="270"/>
            <ac:spMk id="3" creationId="{B5974D04-BB62-0999-15A9-E4BFE2FC564F}"/>
          </ac:spMkLst>
        </pc:spChg>
      </pc:sldChg>
      <pc:sldChg chg="del">
        <pc:chgData name="S220 CHWu22" userId="df3e4360-d358-4db4-9727-0dc053c1691e" providerId="ADAL" clId="{982E4633-8E72-4063-AF62-9F937369480F}" dt="2024-06-24T04:40:03.879" v="17" actId="47"/>
        <pc:sldMkLst>
          <pc:docMk/>
          <pc:sldMk cId="3019885721" sldId="298"/>
        </pc:sldMkLst>
      </pc:sldChg>
      <pc:sldChg chg="del">
        <pc:chgData name="S220 CHWu22" userId="df3e4360-d358-4db4-9727-0dc053c1691e" providerId="ADAL" clId="{982E4633-8E72-4063-AF62-9F937369480F}" dt="2024-06-24T04:40:04.092" v="18" actId="47"/>
        <pc:sldMkLst>
          <pc:docMk/>
          <pc:sldMk cId="562252027" sldId="305"/>
        </pc:sldMkLst>
      </pc:sldChg>
      <pc:sldChg chg="del">
        <pc:chgData name="S220 CHWu22" userId="df3e4360-d358-4db4-9727-0dc053c1691e" providerId="ADAL" clId="{982E4633-8E72-4063-AF62-9F937369480F}" dt="2024-06-24T04:40:02.258" v="14" actId="47"/>
        <pc:sldMkLst>
          <pc:docMk/>
          <pc:sldMk cId="912251195" sldId="306"/>
        </pc:sldMkLst>
      </pc:sldChg>
      <pc:sldChg chg="del">
        <pc:chgData name="S220 CHWu22" userId="df3e4360-d358-4db4-9727-0dc053c1691e" providerId="ADAL" clId="{982E4633-8E72-4063-AF62-9F937369480F}" dt="2024-06-24T04:40:02.567" v="15" actId="47"/>
        <pc:sldMkLst>
          <pc:docMk/>
          <pc:sldMk cId="3863302155" sldId="307"/>
        </pc:sldMkLst>
      </pc:sldChg>
      <pc:sldChg chg="del">
        <pc:chgData name="S220 CHWu22" userId="df3e4360-d358-4db4-9727-0dc053c1691e" providerId="ADAL" clId="{982E4633-8E72-4063-AF62-9F937369480F}" dt="2024-06-24T04:40:03.094" v="16" actId="47"/>
        <pc:sldMkLst>
          <pc:docMk/>
          <pc:sldMk cId="972987752" sldId="308"/>
        </pc:sldMkLst>
      </pc:sldChg>
      <pc:sldChg chg="del">
        <pc:chgData name="S220 CHWu22" userId="df3e4360-d358-4db4-9727-0dc053c1691e" providerId="ADAL" clId="{982E4633-8E72-4063-AF62-9F937369480F}" dt="2024-06-24T04:40:01.181" v="13" actId="47"/>
        <pc:sldMkLst>
          <pc:docMk/>
          <pc:sldMk cId="3630833043" sldId="309"/>
        </pc:sldMkLst>
      </pc:sldChg>
      <pc:sldChg chg="add del">
        <pc:chgData name="S220 CHWu22" userId="df3e4360-d358-4db4-9727-0dc053c1691e" providerId="ADAL" clId="{982E4633-8E72-4063-AF62-9F937369480F}" dt="2024-06-25T06:45:06.788" v="3914" actId="47"/>
        <pc:sldMkLst>
          <pc:docMk/>
          <pc:sldMk cId="2607627946" sldId="311"/>
        </pc:sldMkLst>
      </pc:sldChg>
      <pc:sldChg chg="addSp delSp modSp add mod">
        <pc:chgData name="S220 CHWu22" userId="df3e4360-d358-4db4-9727-0dc053c1691e" providerId="ADAL" clId="{982E4633-8E72-4063-AF62-9F937369480F}" dt="2024-06-28T08:29:39.736" v="4119" actId="1076"/>
        <pc:sldMkLst>
          <pc:docMk/>
          <pc:sldMk cId="313544050" sldId="312"/>
        </pc:sldMkLst>
        <pc:spChg chg="del">
          <ac:chgData name="S220 CHWu22" userId="df3e4360-d358-4db4-9727-0dc053c1691e" providerId="ADAL" clId="{982E4633-8E72-4063-AF62-9F937369480F}" dt="2024-06-24T04:47:31.484" v="37" actId="478"/>
          <ac:spMkLst>
            <pc:docMk/>
            <pc:sldMk cId="313544050" sldId="312"/>
            <ac:spMk id="2" creationId="{3EB34860-58B4-8741-B68E-E212AB16A162}"/>
          </ac:spMkLst>
        </pc:spChg>
        <pc:spChg chg="del mod">
          <ac:chgData name="S220 CHWu22" userId="df3e4360-d358-4db4-9727-0dc053c1691e" providerId="ADAL" clId="{982E4633-8E72-4063-AF62-9F937369480F}" dt="2024-06-24T04:47:32.472" v="38" actId="478"/>
          <ac:spMkLst>
            <pc:docMk/>
            <pc:sldMk cId="313544050" sldId="312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47:33.205" v="39" actId="478"/>
          <ac:spMkLst>
            <pc:docMk/>
            <pc:sldMk cId="313544050" sldId="312"/>
            <ac:spMk id="5" creationId="{803D5AB6-17E7-B1EB-75EC-D6E446603B42}"/>
          </ac:spMkLst>
        </pc:spChg>
        <pc:spChg chg="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8" creationId="{7E32DF72-0CCF-6705-260E-BDEA13BE752E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9" creationId="{19C63E93-8284-BA08-5E39-5378C855B676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0" creationId="{F8348F4C-EDCE-0849-9AE6-34CC9A9CC9E1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1" creationId="{991AD711-3EB1-C8EE-6FF3-FF90AB8A1574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2" creationId="{D9694365-C22B-FA59-DB85-807F5547F383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3" creationId="{7093E4CF-606E-5BE0-B482-3363B1FBA82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4" creationId="{59675481-C153-7CBC-D6D1-874E40C995D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5" creationId="{2C7EC1E5-43F5-3362-AD25-029E99455FF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6" creationId="{FC71142E-6E5D-C0A8-E9F1-293C5F12FFCD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7" creationId="{83FF9BAE-B5A1-53C2-6F7D-44D634484A53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8" creationId="{DF41E454-D765-4ADC-E0E1-FC1C9E1FDF2A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9" creationId="{211FEEDF-D333-D3CE-F460-16A7659250D5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0" creationId="{44296285-9FE4-262A-3150-0B227467262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1" creationId="{AB9A6CB8-48C9-DB37-7D32-3BCFC9D41E8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2" creationId="{1561F73B-EDDA-435A-CFA1-C88A394EFC4B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3" creationId="{D48A5E01-46BC-B02E-7E90-7834AC00B355}"/>
          </ac:spMkLst>
        </pc:spChg>
        <pc:spChg chg="mod">
          <ac:chgData name="S220 CHWu22" userId="df3e4360-d358-4db4-9727-0dc053c1691e" providerId="ADAL" clId="{982E4633-8E72-4063-AF62-9F937369480F}" dt="2024-06-25T06:47:11.946" v="4056" actId="1076"/>
          <ac:spMkLst>
            <pc:docMk/>
            <pc:sldMk cId="313544050" sldId="312"/>
            <ac:spMk id="26" creationId="{7DC1EEAA-9193-51A1-90DF-CB62206E08DD}"/>
          </ac:spMkLst>
        </pc:spChg>
        <pc:spChg chg="add mod">
          <ac:chgData name="S220 CHWu22" userId="df3e4360-d358-4db4-9727-0dc053c1691e" providerId="ADAL" clId="{982E4633-8E72-4063-AF62-9F937369480F}" dt="2024-06-25T06:46:54.034" v="4046" actId="1076"/>
          <ac:spMkLst>
            <pc:docMk/>
            <pc:sldMk cId="313544050" sldId="312"/>
            <ac:spMk id="27" creationId="{6ED6ECAD-49CC-C159-856C-97C298A9C82C}"/>
          </ac:spMkLst>
        </pc:spChg>
        <pc:spChg chg="add mod">
          <ac:chgData name="S220 CHWu22" userId="df3e4360-d358-4db4-9727-0dc053c1691e" providerId="ADAL" clId="{982E4633-8E72-4063-AF62-9F937369480F}" dt="2024-06-25T06:46:45.815" v="4043" actId="1076"/>
          <ac:spMkLst>
            <pc:docMk/>
            <pc:sldMk cId="313544050" sldId="312"/>
            <ac:spMk id="28" creationId="{A48116AE-D387-4E9A-D21B-E7EA3AD9F439}"/>
          </ac:spMkLst>
        </pc:spChg>
        <pc:spChg chg="add mod">
          <ac:chgData name="S220 CHWu22" userId="df3e4360-d358-4db4-9727-0dc053c1691e" providerId="ADAL" clId="{982E4633-8E72-4063-AF62-9F937369480F}" dt="2024-06-25T06:46:10.303" v="4025" actId="1076"/>
          <ac:spMkLst>
            <pc:docMk/>
            <pc:sldMk cId="313544050" sldId="312"/>
            <ac:spMk id="29" creationId="{A9A4EF9D-5D1F-B6B9-D26A-477464E635E6}"/>
          </ac:spMkLst>
        </pc:spChg>
        <pc:spChg chg="add mod">
          <ac:chgData name="S220 CHWu22" userId="df3e4360-d358-4db4-9727-0dc053c1691e" providerId="ADAL" clId="{982E4633-8E72-4063-AF62-9F937369480F}" dt="2024-06-25T06:46:31.813" v="4038" actId="1037"/>
          <ac:spMkLst>
            <pc:docMk/>
            <pc:sldMk cId="313544050" sldId="312"/>
            <ac:spMk id="30" creationId="{F71FA0C2-A2C1-5760-3B20-A358C25D861C}"/>
          </ac:spMkLst>
        </pc:spChg>
        <pc:spChg chg="add mod">
          <ac:chgData name="S220 CHWu22" userId="df3e4360-d358-4db4-9727-0dc053c1691e" providerId="ADAL" clId="{982E4633-8E72-4063-AF62-9F937369480F}" dt="2024-06-25T06:47:08.268" v="4052" actId="1076"/>
          <ac:spMkLst>
            <pc:docMk/>
            <pc:sldMk cId="313544050" sldId="312"/>
            <ac:spMk id="31" creationId="{CA1B6899-15DD-11B2-56E5-B0E24B102CB3}"/>
          </ac:spMkLst>
        </pc:spChg>
        <pc:spChg chg="add mod">
          <ac:chgData name="S220 CHWu22" userId="df3e4360-d358-4db4-9727-0dc053c1691e" providerId="ADAL" clId="{982E4633-8E72-4063-AF62-9F937369480F}" dt="2024-06-25T06:47:14.198" v="4057" actId="1076"/>
          <ac:spMkLst>
            <pc:docMk/>
            <pc:sldMk cId="313544050" sldId="312"/>
            <ac:spMk id="32" creationId="{15633431-31BA-3DC3-41AA-82EDC21DD0CC}"/>
          </ac:spMkLst>
        </pc:spChg>
        <pc:spChg chg="add mod">
          <ac:chgData name="S220 CHWu22" userId="df3e4360-d358-4db4-9727-0dc053c1691e" providerId="ADAL" clId="{982E4633-8E72-4063-AF62-9F937369480F}" dt="2024-06-25T06:46:27.788" v="4034" actId="1035"/>
          <ac:spMkLst>
            <pc:docMk/>
            <pc:sldMk cId="313544050" sldId="312"/>
            <ac:spMk id="33" creationId="{82A46DCD-C35D-9DDE-6489-884D02DD381E}"/>
          </ac:spMkLst>
        </pc:spChg>
        <pc:spChg chg="add mod">
          <ac:chgData name="S220 CHWu22" userId="df3e4360-d358-4db4-9727-0dc053c1691e" providerId="ADAL" clId="{982E4633-8E72-4063-AF62-9F937369480F}" dt="2024-06-25T06:45:55.500" v="4017" actId="1076"/>
          <ac:spMkLst>
            <pc:docMk/>
            <pc:sldMk cId="313544050" sldId="312"/>
            <ac:spMk id="34" creationId="{C72192C6-178F-96F5-D782-DBAA00C72A54}"/>
          </ac:spMkLst>
        </pc:spChg>
        <pc:spChg chg="add mod">
          <ac:chgData name="S220 CHWu22" userId="df3e4360-d358-4db4-9727-0dc053c1691e" providerId="ADAL" clId="{982E4633-8E72-4063-AF62-9F937369480F}" dt="2024-06-25T06:45:57.636" v="4018" actId="1076"/>
          <ac:spMkLst>
            <pc:docMk/>
            <pc:sldMk cId="313544050" sldId="312"/>
            <ac:spMk id="35" creationId="{7CEE2ED8-7275-37C1-8572-69318F863E92}"/>
          </ac:spMkLst>
        </pc:spChg>
        <pc:spChg chg="add mod">
          <ac:chgData name="S220 CHWu22" userId="df3e4360-d358-4db4-9727-0dc053c1691e" providerId="ADAL" clId="{982E4633-8E72-4063-AF62-9F937369480F}" dt="2024-06-25T06:46:51.174" v="4045" actId="1076"/>
          <ac:spMkLst>
            <pc:docMk/>
            <pc:sldMk cId="313544050" sldId="312"/>
            <ac:spMk id="36" creationId="{5E21075A-CF6C-B0AB-0892-7BA2B46A08B5}"/>
          </ac:spMkLst>
        </pc:spChg>
        <pc:spChg chg="add mod">
          <ac:chgData name="S220 CHWu22" userId="df3e4360-d358-4db4-9727-0dc053c1691e" providerId="ADAL" clId="{982E4633-8E72-4063-AF62-9F937369480F}" dt="2024-06-25T06:46:48.706" v="4044" actId="1076"/>
          <ac:spMkLst>
            <pc:docMk/>
            <pc:sldMk cId="313544050" sldId="312"/>
            <ac:spMk id="37" creationId="{A5744D5B-6173-5BC4-C227-90A68E9B2AAF}"/>
          </ac:spMkLst>
        </pc:spChg>
        <pc:spChg chg="add del mod">
          <ac:chgData name="S220 CHWu22" userId="df3e4360-d358-4db4-9727-0dc053c1691e" providerId="ADAL" clId="{982E4633-8E72-4063-AF62-9F937369480F}" dt="2024-06-24T04:48:46.527" v="59" actId="478"/>
          <ac:spMkLst>
            <pc:docMk/>
            <pc:sldMk cId="313544050" sldId="312"/>
            <ac:spMk id="38" creationId="{9A789FF7-73F3-96B9-EE5F-52EAEE19D6E3}"/>
          </ac:spMkLst>
        </pc:spChg>
        <pc:spChg chg="add mod">
          <ac:chgData name="S220 CHWu22" userId="df3e4360-d358-4db4-9727-0dc053c1691e" providerId="ADAL" clId="{982E4633-8E72-4063-AF62-9F937369480F}" dt="2024-06-24T04:48:10.337" v="45" actId="1076"/>
          <ac:spMkLst>
            <pc:docMk/>
            <pc:sldMk cId="313544050" sldId="312"/>
            <ac:spMk id="39" creationId="{A6FED42B-871D-3F67-5ADE-6114F3137CEC}"/>
          </ac:spMkLst>
        </pc:spChg>
        <pc:spChg chg="add del mod">
          <ac:chgData name="S220 CHWu22" userId="df3e4360-d358-4db4-9727-0dc053c1691e" providerId="ADAL" clId="{982E4633-8E72-4063-AF62-9F937369480F}" dt="2024-06-24T04:48:15.147" v="47" actId="478"/>
          <ac:spMkLst>
            <pc:docMk/>
            <pc:sldMk cId="313544050" sldId="312"/>
            <ac:spMk id="40" creationId="{AB09960B-08D3-C6AE-3166-714A929CD3BF}"/>
          </ac:spMkLst>
        </pc:spChg>
        <pc:spChg chg="add del mod">
          <ac:chgData name="S220 CHWu22" userId="df3e4360-d358-4db4-9727-0dc053c1691e" providerId="ADAL" clId="{982E4633-8E72-4063-AF62-9F937369480F}" dt="2024-06-24T04:48:13.243" v="46" actId="478"/>
          <ac:spMkLst>
            <pc:docMk/>
            <pc:sldMk cId="313544050" sldId="312"/>
            <ac:spMk id="41" creationId="{0800AB93-4847-EBB1-9D29-4ADD139D26E3}"/>
          </ac:spMkLst>
        </pc:spChg>
        <pc:spChg chg="add mod">
          <ac:chgData name="S220 CHWu22" userId="df3e4360-d358-4db4-9727-0dc053c1691e" providerId="ADAL" clId="{982E4633-8E72-4063-AF62-9F937369480F}" dt="2024-06-28T08:29:39.736" v="4119" actId="1076"/>
          <ac:spMkLst>
            <pc:docMk/>
            <pc:sldMk cId="313544050" sldId="312"/>
            <ac:spMk id="42" creationId="{CDE8A167-BFCB-FA9C-0A2B-667322C15909}"/>
          </ac:spMkLst>
        </pc:spChg>
        <pc:grpChg chg="add mod">
          <ac:chgData name="S220 CHWu22" userId="df3e4360-d358-4db4-9727-0dc053c1691e" providerId="ADAL" clId="{982E4633-8E72-4063-AF62-9F937369480F}" dt="2024-06-24T04:47:45.865" v="41"/>
          <ac:grpSpMkLst>
            <pc:docMk/>
            <pc:sldMk cId="313544050" sldId="312"/>
            <ac:grpSpMk id="6" creationId="{DFF93F17-18E0-E292-20D0-98E6F4FCF1E6}"/>
          </ac:grpSpMkLst>
        </pc:grpChg>
        <pc:grpChg chg="add mod">
          <ac:chgData name="S220 CHWu22" userId="df3e4360-d358-4db4-9727-0dc053c1691e" providerId="ADAL" clId="{982E4633-8E72-4063-AF62-9F937369480F}" dt="2024-06-25T06:47:11.946" v="4056" actId="1076"/>
          <ac:grpSpMkLst>
            <pc:docMk/>
            <pc:sldMk cId="313544050" sldId="312"/>
            <ac:grpSpMk id="24" creationId="{F71A19E5-6417-84C0-867D-17AFB4FAD116}"/>
          </ac:grpSpMkLst>
        </pc:grpChg>
        <pc:picChg chg="del">
          <ac:chgData name="S220 CHWu22" userId="df3e4360-d358-4db4-9727-0dc053c1691e" providerId="ADAL" clId="{982E4633-8E72-4063-AF62-9F937369480F}" dt="2024-06-24T04:47:25.533" v="33" actId="478"/>
          <ac:picMkLst>
            <pc:docMk/>
            <pc:sldMk cId="313544050" sldId="312"/>
            <ac:picMk id="3" creationId="{ADE0E706-B68E-103F-83E7-04A240B8D3D1}"/>
          </ac:picMkLst>
        </pc:picChg>
        <pc:picChg chg="mod">
          <ac:chgData name="S220 CHWu22" userId="df3e4360-d358-4db4-9727-0dc053c1691e" providerId="ADAL" clId="{982E4633-8E72-4063-AF62-9F937369480F}" dt="2024-06-24T04:47:45.865" v="41"/>
          <ac:picMkLst>
            <pc:docMk/>
            <pc:sldMk cId="313544050" sldId="312"/>
            <ac:picMk id="7" creationId="{919E226E-A23D-8D96-66C6-8F64F44CC6C6}"/>
          </ac:picMkLst>
        </pc:picChg>
        <pc:picChg chg="mod">
          <ac:chgData name="S220 CHWu22" userId="df3e4360-d358-4db4-9727-0dc053c1691e" providerId="ADAL" clId="{982E4633-8E72-4063-AF62-9F937369480F}" dt="2024-06-25T06:47:11.946" v="4056" actId="1076"/>
          <ac:picMkLst>
            <pc:docMk/>
            <pc:sldMk cId="313544050" sldId="312"/>
            <ac:picMk id="25" creationId="{CEC46DBB-845F-1AE4-D262-76127F8EF852}"/>
          </ac:picMkLst>
        </pc:picChg>
      </pc:sldChg>
      <pc:sldChg chg="del">
        <pc:chgData name="S220 CHWu22" userId="df3e4360-d358-4db4-9727-0dc053c1691e" providerId="ADAL" clId="{982E4633-8E72-4063-AF62-9F937369480F}" dt="2024-06-24T04:40:14.619" v="21" actId="47"/>
        <pc:sldMkLst>
          <pc:docMk/>
          <pc:sldMk cId="2284796681" sldId="312"/>
        </pc:sldMkLst>
      </pc:sldChg>
      <pc:sldChg chg="new del">
        <pc:chgData name="S220 CHWu22" userId="df3e4360-d358-4db4-9727-0dc053c1691e" providerId="ADAL" clId="{982E4633-8E72-4063-AF62-9F937369480F}" dt="2024-06-24T04:47:17.734" v="27" actId="680"/>
        <pc:sldMkLst>
          <pc:docMk/>
          <pc:sldMk cId="3361951548" sldId="312"/>
        </pc:sldMkLst>
      </pc:sldChg>
      <pc:sldChg chg="addSp delSp modSp add mod">
        <pc:chgData name="S220 CHWu22" userId="df3e4360-d358-4db4-9727-0dc053c1691e" providerId="ADAL" clId="{982E4633-8E72-4063-AF62-9F937369480F}" dt="2024-07-04T09:02:01.949" v="4270" actId="1076"/>
        <pc:sldMkLst>
          <pc:docMk/>
          <pc:sldMk cId="1775175241" sldId="313"/>
        </pc:sldMkLst>
        <pc:spChg chg="del">
          <ac:chgData name="S220 CHWu22" userId="df3e4360-d358-4db4-9727-0dc053c1691e" providerId="ADAL" clId="{982E4633-8E72-4063-AF62-9F937369480F}" dt="2024-06-24T04:49:11.030" v="67" actId="478"/>
          <ac:spMkLst>
            <pc:docMk/>
            <pc:sldMk cId="1775175241" sldId="313"/>
            <ac:spMk id="2" creationId="{3EB34860-58B4-8741-B68E-E212AB16A162}"/>
          </ac:spMkLst>
        </pc:spChg>
        <pc:spChg chg="del mod">
          <ac:chgData name="S220 CHWu22" userId="df3e4360-d358-4db4-9727-0dc053c1691e" providerId="ADAL" clId="{982E4633-8E72-4063-AF62-9F937369480F}" dt="2024-06-24T04:49:09.358" v="66" actId="478"/>
          <ac:spMkLst>
            <pc:docMk/>
            <pc:sldMk cId="1775175241" sldId="313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49:40.564" v="74" actId="478"/>
          <ac:spMkLst>
            <pc:docMk/>
            <pc:sldMk cId="1775175241" sldId="313"/>
            <ac:spMk id="5" creationId="{70A21943-7103-0BB9-D613-D7434A1DB177}"/>
          </ac:spMkLst>
        </pc:spChg>
        <pc:spChg chg="add mod">
          <ac:chgData name="S220 CHWu22" userId="df3e4360-d358-4db4-9727-0dc053c1691e" providerId="ADAL" clId="{982E4633-8E72-4063-AF62-9F937369480F}" dt="2024-06-28T08:30:18.281" v="4125" actId="1076"/>
          <ac:spMkLst>
            <pc:docMk/>
            <pc:sldMk cId="1775175241" sldId="313"/>
            <ac:spMk id="6" creationId="{6BEE9901-B3B4-9CBA-D1AC-600FEE900FB2}"/>
          </ac:spMkLst>
        </pc:spChg>
        <pc:spChg chg="add mod">
          <ac:chgData name="S220 CHWu22" userId="df3e4360-d358-4db4-9727-0dc053c1691e" providerId="ADAL" clId="{982E4633-8E72-4063-AF62-9F937369480F}" dt="2024-06-28T08:30:15.977" v="4124" actId="1076"/>
          <ac:spMkLst>
            <pc:docMk/>
            <pc:sldMk cId="1775175241" sldId="313"/>
            <ac:spMk id="7" creationId="{A29E5E32-C10F-91C9-B967-29095E82D48E}"/>
          </ac:spMkLst>
        </pc:spChg>
        <pc:picChg chg="del">
          <ac:chgData name="S220 CHWu22" userId="df3e4360-d358-4db4-9727-0dc053c1691e" providerId="ADAL" clId="{982E4633-8E72-4063-AF62-9F937369480F}" dt="2024-06-24T04:47:26.657" v="34" actId="478"/>
          <ac:picMkLst>
            <pc:docMk/>
            <pc:sldMk cId="1775175241" sldId="313"/>
            <ac:picMk id="3" creationId="{ADE0E706-B68E-103F-83E7-04A240B8D3D1}"/>
          </ac:picMkLst>
        </pc:picChg>
        <pc:picChg chg="add mod">
          <ac:chgData name="S220 CHWu22" userId="df3e4360-d358-4db4-9727-0dc053c1691e" providerId="ADAL" clId="{982E4633-8E72-4063-AF62-9F937369480F}" dt="2024-07-04T09:02:01.949" v="4270" actId="1076"/>
          <ac:picMkLst>
            <pc:docMk/>
            <pc:sldMk cId="1775175241" sldId="313"/>
            <ac:picMk id="8" creationId="{13353B03-EB77-BAFA-4FA3-75B093A87E88}"/>
          </ac:picMkLst>
        </pc:picChg>
        <pc:picChg chg="add mod">
          <ac:chgData name="S220 CHWu22" userId="df3e4360-d358-4db4-9727-0dc053c1691e" providerId="ADAL" clId="{982E4633-8E72-4063-AF62-9F937369480F}" dt="2024-07-04T07:58:09.077" v="4267" actId="14100"/>
          <ac:picMkLst>
            <pc:docMk/>
            <pc:sldMk cId="1775175241" sldId="313"/>
            <ac:picMk id="3073" creationId="{C9564215-0BF5-4849-F16F-C9B3B2B88F82}"/>
          </ac:picMkLst>
        </pc:picChg>
      </pc:sldChg>
      <pc:sldChg chg="del">
        <pc:chgData name="S220 CHWu22" userId="df3e4360-d358-4db4-9727-0dc053c1691e" providerId="ADAL" clId="{982E4633-8E72-4063-AF62-9F937369480F}" dt="2024-06-24T04:40:13.846" v="20" actId="47"/>
        <pc:sldMkLst>
          <pc:docMk/>
          <pc:sldMk cId="2363798382" sldId="313"/>
        </pc:sldMkLst>
      </pc:sldChg>
      <pc:sldChg chg="del">
        <pc:chgData name="S220 CHWu22" userId="df3e4360-d358-4db4-9727-0dc053c1691e" providerId="ADAL" clId="{982E4633-8E72-4063-AF62-9F937369480F}" dt="2024-06-24T04:40:11.309" v="19" actId="47"/>
        <pc:sldMkLst>
          <pc:docMk/>
          <pc:sldMk cId="2697979824" sldId="314"/>
        </pc:sldMkLst>
      </pc:sldChg>
      <pc:sldChg chg="addSp delSp modSp add mod">
        <pc:chgData name="S220 CHWu22" userId="df3e4360-d358-4db4-9727-0dc053c1691e" providerId="ADAL" clId="{982E4633-8E72-4063-AF62-9F937369480F}" dt="2024-06-29T00:40:49.477" v="4259" actId="207"/>
        <pc:sldMkLst>
          <pc:docMk/>
          <pc:sldMk cId="4006373402" sldId="314"/>
        </pc:sldMkLst>
        <pc:spChg chg="del">
          <ac:chgData name="S220 CHWu22" userId="df3e4360-d358-4db4-9727-0dc053c1691e" providerId="ADAL" clId="{982E4633-8E72-4063-AF62-9F937369480F}" dt="2024-06-24T04:50:16.573" v="84" actId="478"/>
          <ac:spMkLst>
            <pc:docMk/>
            <pc:sldMk cId="4006373402" sldId="314"/>
            <ac:spMk id="2" creationId="{3EB34860-58B4-8741-B68E-E212AB16A162}"/>
          </ac:spMkLst>
        </pc:spChg>
        <pc:spChg chg="del">
          <ac:chgData name="S220 CHWu22" userId="df3e4360-d358-4db4-9727-0dc053c1691e" providerId="ADAL" clId="{982E4633-8E72-4063-AF62-9F937369480F}" dt="2024-06-24T04:50:18.979" v="86" actId="478"/>
          <ac:spMkLst>
            <pc:docMk/>
            <pc:sldMk cId="4006373402" sldId="314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50:18.039" v="85" actId="478"/>
          <ac:spMkLst>
            <pc:docMk/>
            <pc:sldMk cId="4006373402" sldId="314"/>
            <ac:spMk id="5" creationId="{3C14A8D7-5152-C271-6158-0F34D1225CCE}"/>
          </ac:spMkLst>
        </pc:spChg>
        <pc:spChg chg="add mod">
          <ac:chgData name="S220 CHWu22" userId="df3e4360-d358-4db4-9727-0dc053c1691e" providerId="ADAL" clId="{982E4633-8E72-4063-AF62-9F937369480F}" dt="2024-06-29T00:40:49.477" v="4259" actId="207"/>
          <ac:spMkLst>
            <pc:docMk/>
            <pc:sldMk cId="4006373402" sldId="314"/>
            <ac:spMk id="6" creationId="{A9F3A0AE-4315-5BC6-EEFA-779D54F82ED6}"/>
          </ac:spMkLst>
        </pc:spChg>
        <pc:spChg chg="add mod">
          <ac:chgData name="S220 CHWu22" userId="df3e4360-d358-4db4-9727-0dc053c1691e" providerId="ADAL" clId="{982E4633-8E72-4063-AF62-9F937369480F}" dt="2024-06-28T08:30:38.210" v="4134" actId="255"/>
          <ac:spMkLst>
            <pc:docMk/>
            <pc:sldMk cId="4006373402" sldId="314"/>
            <ac:spMk id="7" creationId="{4EB74B3C-E9E0-AA0E-62BB-47C6249652E4}"/>
          </ac:spMkLst>
        </pc:spChg>
        <pc:spChg chg="add mod">
          <ac:chgData name="S220 CHWu22" userId="df3e4360-d358-4db4-9727-0dc053c1691e" providerId="ADAL" clId="{982E4633-8E72-4063-AF62-9F937369480F}" dt="2024-06-24T04:50:31.524" v="88" actId="1076"/>
          <ac:spMkLst>
            <pc:docMk/>
            <pc:sldMk cId="4006373402" sldId="314"/>
            <ac:spMk id="8" creationId="{0EF5DB69-D2C4-F284-44E2-CFAC22247D6A}"/>
          </ac:spMkLst>
        </pc:spChg>
        <pc:picChg chg="del">
          <ac:chgData name="S220 CHWu22" userId="df3e4360-d358-4db4-9727-0dc053c1691e" providerId="ADAL" clId="{982E4633-8E72-4063-AF62-9F937369480F}" dt="2024-06-24T04:47:27.575" v="35" actId="478"/>
          <ac:picMkLst>
            <pc:docMk/>
            <pc:sldMk cId="4006373402" sldId="314"/>
            <ac:picMk id="3" creationId="{ADE0E706-B68E-103F-83E7-04A240B8D3D1}"/>
          </ac:picMkLst>
        </pc:picChg>
        <pc:picChg chg="add mod">
          <ac:chgData name="S220 CHWu22" userId="df3e4360-d358-4db4-9727-0dc053c1691e" providerId="ADAL" clId="{982E4633-8E72-4063-AF62-9F937369480F}" dt="2024-06-28T08:30:47.480" v="4139" actId="1076"/>
          <ac:picMkLst>
            <pc:docMk/>
            <pc:sldMk cId="4006373402" sldId="314"/>
            <ac:picMk id="4097" creationId="{8E7AB1DD-CAEA-29D9-53B0-CBB07DA4B174}"/>
          </ac:picMkLst>
        </pc:picChg>
        <pc:picChg chg="add mod">
          <ac:chgData name="S220 CHWu22" userId="df3e4360-d358-4db4-9727-0dc053c1691e" providerId="ADAL" clId="{982E4633-8E72-4063-AF62-9F937369480F}" dt="2024-06-28T08:30:42.783" v="4135" actId="14100"/>
          <ac:picMkLst>
            <pc:docMk/>
            <pc:sldMk cId="4006373402" sldId="314"/>
            <ac:picMk id="4098" creationId="{144E7CCA-EA73-4F7D-EB22-A8B14BCA34EE}"/>
          </ac:picMkLst>
        </pc:picChg>
      </pc:sldChg>
      <pc:sldChg chg="addSp delSp modSp new mod">
        <pc:chgData name="S220 CHWu22" userId="df3e4360-d358-4db4-9727-0dc053c1691e" providerId="ADAL" clId="{982E4633-8E72-4063-AF62-9F937369480F}" dt="2024-06-29T00:26:54.148" v="4257" actId="1076"/>
        <pc:sldMkLst>
          <pc:docMk/>
          <pc:sldMk cId="172409717" sldId="315"/>
        </pc:sldMkLst>
        <pc:spChg chg="del">
          <ac:chgData name="S220 CHWu22" userId="df3e4360-d358-4db4-9727-0dc053c1691e" providerId="ADAL" clId="{982E4633-8E72-4063-AF62-9F937369480F}" dt="2024-06-24T04:53:00.147" v="141" actId="478"/>
          <ac:spMkLst>
            <pc:docMk/>
            <pc:sldMk cId="172409717" sldId="315"/>
            <ac:spMk id="2" creationId="{18EC72F8-4C38-DE88-8D0C-133E79EA2B36}"/>
          </ac:spMkLst>
        </pc:spChg>
        <pc:spChg chg="del">
          <ac:chgData name="S220 CHWu22" userId="df3e4360-d358-4db4-9727-0dc053c1691e" providerId="ADAL" clId="{982E4633-8E72-4063-AF62-9F937369480F}" dt="2024-06-24T04:52:58.466" v="140" actId="478"/>
          <ac:spMkLst>
            <pc:docMk/>
            <pc:sldMk cId="172409717" sldId="315"/>
            <ac:spMk id="3" creationId="{87C5DA0C-A706-C17E-4CDD-10288E69FA8D}"/>
          </ac:spMkLst>
        </pc:spChg>
        <pc:spChg chg="add mod">
          <ac:chgData name="S220 CHWu22" userId="df3e4360-d358-4db4-9727-0dc053c1691e" providerId="ADAL" clId="{982E4633-8E72-4063-AF62-9F937369480F}" dt="2024-06-29T00:26:54.148" v="4257" actId="1076"/>
          <ac:spMkLst>
            <pc:docMk/>
            <pc:sldMk cId="172409717" sldId="315"/>
            <ac:spMk id="4" creationId="{E3FBBBDF-97A7-4D2F-CAED-3049880C7753}"/>
          </ac:spMkLst>
        </pc:spChg>
        <pc:spChg chg="add mod">
          <ac:chgData name="S220 CHWu22" userId="df3e4360-d358-4db4-9727-0dc053c1691e" providerId="ADAL" clId="{982E4633-8E72-4063-AF62-9F937369480F}" dt="2024-06-28T08:31:56.692" v="4168" actId="20577"/>
          <ac:spMkLst>
            <pc:docMk/>
            <pc:sldMk cId="172409717" sldId="315"/>
            <ac:spMk id="5" creationId="{6C6D876C-13A9-ED87-CD30-3AFCC724ECA3}"/>
          </ac:spMkLst>
        </pc:spChg>
        <pc:picChg chg="add mod">
          <ac:chgData name="S220 CHWu22" userId="df3e4360-d358-4db4-9727-0dc053c1691e" providerId="ADAL" clId="{982E4633-8E72-4063-AF62-9F937369480F}" dt="2024-06-28T08:31:39.039" v="4160" actId="1076"/>
          <ac:picMkLst>
            <pc:docMk/>
            <pc:sldMk cId="172409717" sldId="315"/>
            <ac:picMk id="5121" creationId="{F0185443-91C7-89C3-D91A-2C361EB4D1BA}"/>
          </ac:picMkLst>
        </pc:picChg>
      </pc:sldChg>
      <pc:sldChg chg="modSp new mod">
        <pc:chgData name="S220 CHWu22" userId="df3e4360-d358-4db4-9727-0dc053c1691e" providerId="ADAL" clId="{982E4633-8E72-4063-AF62-9F937369480F}" dt="2024-06-29T00:41:08.967" v="4260" actId="207"/>
        <pc:sldMkLst>
          <pc:docMk/>
          <pc:sldMk cId="404451058" sldId="316"/>
        </pc:sldMkLst>
        <pc:spChg chg="mod">
          <ac:chgData name="S220 CHWu22" userId="df3e4360-d358-4db4-9727-0dc053c1691e" providerId="ADAL" clId="{982E4633-8E72-4063-AF62-9F937369480F}" dt="2024-06-25T07:01:33.521" v="4089" actId="2711"/>
          <ac:spMkLst>
            <pc:docMk/>
            <pc:sldMk cId="404451058" sldId="316"/>
            <ac:spMk id="2" creationId="{071E33A2-6582-35E0-CE99-EFD950734C48}"/>
          </ac:spMkLst>
        </pc:spChg>
        <pc:spChg chg="mod">
          <ac:chgData name="S220 CHWu22" userId="df3e4360-d358-4db4-9727-0dc053c1691e" providerId="ADAL" clId="{982E4633-8E72-4063-AF62-9F937369480F}" dt="2024-06-29T00:41:08.967" v="4260" actId="207"/>
          <ac:spMkLst>
            <pc:docMk/>
            <pc:sldMk cId="404451058" sldId="316"/>
            <ac:spMk id="3" creationId="{2B0BB0A8-8880-20AE-EB18-E280DF11E323}"/>
          </ac:spMkLst>
        </pc:spChg>
      </pc:sldChg>
      <pc:sldChg chg="addSp delSp modSp new del mod">
        <pc:chgData name="S220 CHWu22" userId="df3e4360-d358-4db4-9727-0dc053c1691e" providerId="ADAL" clId="{982E4633-8E72-4063-AF62-9F937369480F}" dt="2024-06-25T06:50:27.994" v="4058" actId="47"/>
        <pc:sldMkLst>
          <pc:docMk/>
          <pc:sldMk cId="2813329196" sldId="317"/>
        </pc:sldMkLst>
        <pc:spChg chg="add del">
          <ac:chgData name="S220 CHWu22" userId="df3e4360-d358-4db4-9727-0dc053c1691e" providerId="ADAL" clId="{982E4633-8E72-4063-AF62-9F937369480F}" dt="2024-06-25T05:01:39.303" v="1112"/>
          <ac:spMkLst>
            <pc:docMk/>
            <pc:sldMk cId="2813329196" sldId="317"/>
            <ac:spMk id="2" creationId="{E2661B42-58A0-15BB-735C-6F63E9DD2248}"/>
          </ac:spMkLst>
        </pc:spChg>
        <pc:spChg chg="mod">
          <ac:chgData name="S220 CHWu22" userId="df3e4360-d358-4db4-9727-0dc053c1691e" providerId="ADAL" clId="{982E4633-8E72-4063-AF62-9F937369480F}" dt="2024-06-25T06:30:00.797" v="3908" actId="20577"/>
          <ac:spMkLst>
            <pc:docMk/>
            <pc:sldMk cId="2813329196" sldId="317"/>
            <ac:spMk id="3" creationId="{643653AB-4E3A-CF01-DEF1-121940BC31FB}"/>
          </ac:spMkLst>
        </pc:spChg>
        <pc:spChg chg="add mod">
          <ac:chgData name="S220 CHWu22" userId="df3e4360-d358-4db4-9727-0dc053c1691e" providerId="ADAL" clId="{982E4633-8E72-4063-AF62-9F937369480F}" dt="2024-06-25T05:01:38.301" v="1111"/>
          <ac:spMkLst>
            <pc:docMk/>
            <pc:sldMk cId="2813329196" sldId="317"/>
            <ac:spMk id="4" creationId="{E2A116FF-D015-DDD6-5B6C-8EC84D557CCF}"/>
          </ac:spMkLst>
        </pc:spChg>
        <pc:spChg chg="add mod">
          <ac:chgData name="S220 CHWu22" userId="df3e4360-d358-4db4-9727-0dc053c1691e" providerId="ADAL" clId="{982E4633-8E72-4063-AF62-9F937369480F}" dt="2024-06-25T06:29:59.363" v="3906" actId="20577"/>
          <ac:spMkLst>
            <pc:docMk/>
            <pc:sldMk cId="2813329196" sldId="317"/>
            <ac:spMk id="5" creationId="{330B3AE6-7556-54AB-261D-21DA5BA61E0D}"/>
          </ac:spMkLst>
        </pc:spChg>
      </pc:sldChg>
      <pc:sldChg chg="modSp new mod">
        <pc:chgData name="S220 CHWu22" userId="df3e4360-d358-4db4-9727-0dc053c1691e" providerId="ADAL" clId="{982E4633-8E72-4063-AF62-9F937369480F}" dt="2024-06-29T00:41:21.179" v="4261" actId="207"/>
        <pc:sldMkLst>
          <pc:docMk/>
          <pc:sldMk cId="2569303249" sldId="318"/>
        </pc:sldMkLst>
        <pc:spChg chg="mod">
          <ac:chgData name="S220 CHWu22" userId="df3e4360-d358-4db4-9727-0dc053c1691e" providerId="ADAL" clId="{982E4633-8E72-4063-AF62-9F937369480F}" dt="2024-06-25T07:02:05.999" v="4090" actId="2711"/>
          <ac:spMkLst>
            <pc:docMk/>
            <pc:sldMk cId="2569303249" sldId="318"/>
            <ac:spMk id="2" creationId="{8B9859FC-DD3A-0606-BD83-9514643DF245}"/>
          </ac:spMkLst>
        </pc:spChg>
        <pc:spChg chg="mod">
          <ac:chgData name="S220 CHWu22" userId="df3e4360-d358-4db4-9727-0dc053c1691e" providerId="ADAL" clId="{982E4633-8E72-4063-AF62-9F937369480F}" dt="2024-06-29T00:41:21.179" v="4261" actId="207"/>
          <ac:spMkLst>
            <pc:docMk/>
            <pc:sldMk cId="2569303249" sldId="318"/>
            <ac:spMk id="3" creationId="{F0955BED-6D9E-60D7-7DD8-D69312FF24C0}"/>
          </ac:spMkLst>
        </pc:spChg>
      </pc:sldChg>
      <pc:sldChg chg="modSp new mod">
        <pc:chgData name="S220 CHWu22" userId="df3e4360-d358-4db4-9727-0dc053c1691e" providerId="ADAL" clId="{982E4633-8E72-4063-AF62-9F937369480F}" dt="2024-06-29T05:01:31.048" v="4266" actId="14100"/>
        <pc:sldMkLst>
          <pc:docMk/>
          <pc:sldMk cId="3076884448" sldId="319"/>
        </pc:sldMkLst>
        <pc:spChg chg="mod">
          <ac:chgData name="S220 CHWu22" userId="df3e4360-d358-4db4-9727-0dc053c1691e" providerId="ADAL" clId="{982E4633-8E72-4063-AF62-9F937369480F}" dt="2024-06-25T07:02:14.739" v="4092" actId="2711"/>
          <ac:spMkLst>
            <pc:docMk/>
            <pc:sldMk cId="3076884448" sldId="319"/>
            <ac:spMk id="2" creationId="{7721CFAA-5298-E48F-C6CD-F00699F43B58}"/>
          </ac:spMkLst>
        </pc:spChg>
        <pc:spChg chg="mod">
          <ac:chgData name="S220 CHWu22" userId="df3e4360-d358-4db4-9727-0dc053c1691e" providerId="ADAL" clId="{982E4633-8E72-4063-AF62-9F937369480F}" dt="2024-06-29T05:01:31.048" v="4266" actId="14100"/>
          <ac:spMkLst>
            <pc:docMk/>
            <pc:sldMk cId="3076884448" sldId="319"/>
            <ac:spMk id="3" creationId="{3FB73623-E62F-E84E-2444-21135EBCF439}"/>
          </ac:spMkLst>
        </pc:spChg>
      </pc:sldChg>
      <pc:sldChg chg="modSp new mod">
        <pc:chgData name="S220 CHWu22" userId="df3e4360-d358-4db4-9727-0dc053c1691e" providerId="ADAL" clId="{982E4633-8E72-4063-AF62-9F937369480F}" dt="2024-06-29T00:41:29.984" v="4263" actId="207"/>
        <pc:sldMkLst>
          <pc:docMk/>
          <pc:sldMk cId="455676629" sldId="320"/>
        </pc:sldMkLst>
        <pc:spChg chg="mod">
          <ac:chgData name="S220 CHWu22" userId="df3e4360-d358-4db4-9727-0dc053c1691e" providerId="ADAL" clId="{982E4633-8E72-4063-AF62-9F937369480F}" dt="2024-06-25T07:02:23.058" v="4094" actId="2711"/>
          <ac:spMkLst>
            <pc:docMk/>
            <pc:sldMk cId="455676629" sldId="320"/>
            <ac:spMk id="2" creationId="{A214C181-E0D6-366B-5008-F50455CDB0D8}"/>
          </ac:spMkLst>
        </pc:spChg>
        <pc:spChg chg="mod">
          <ac:chgData name="S220 CHWu22" userId="df3e4360-d358-4db4-9727-0dc053c1691e" providerId="ADAL" clId="{982E4633-8E72-4063-AF62-9F937369480F}" dt="2024-06-29T00:41:29.984" v="4263" actId="207"/>
          <ac:spMkLst>
            <pc:docMk/>
            <pc:sldMk cId="455676629" sldId="320"/>
            <ac:spMk id="3" creationId="{F9179BB4-2A59-417C-BD6F-3475E14478A4}"/>
          </ac:spMkLst>
        </pc:spChg>
      </pc:sldChg>
      <pc:sldChg chg="addSp delSp modSp new mod">
        <pc:chgData name="S220 CHWu22" userId="df3e4360-d358-4db4-9727-0dc053c1691e" providerId="ADAL" clId="{982E4633-8E72-4063-AF62-9F937369480F}" dt="2024-06-29T00:41:33.592" v="4264" actId="207"/>
        <pc:sldMkLst>
          <pc:docMk/>
          <pc:sldMk cId="2604784671" sldId="321"/>
        </pc:sldMkLst>
        <pc:spChg chg="add del mod">
          <ac:chgData name="S220 CHWu22" userId="df3e4360-d358-4db4-9727-0dc053c1691e" providerId="ADAL" clId="{982E4633-8E72-4063-AF62-9F937369480F}" dt="2024-06-28T08:35:25.345" v="4244" actId="20577"/>
          <ac:spMkLst>
            <pc:docMk/>
            <pc:sldMk cId="2604784671" sldId="321"/>
            <ac:spMk id="2" creationId="{CCF07B79-52F6-1C79-A4D9-8A2B15EB654C}"/>
          </ac:spMkLst>
        </pc:spChg>
        <pc:spChg chg="mod">
          <ac:chgData name="S220 CHWu22" userId="df3e4360-d358-4db4-9727-0dc053c1691e" providerId="ADAL" clId="{982E4633-8E72-4063-AF62-9F937369480F}" dt="2024-06-29T00:41:33.592" v="4264" actId="207"/>
          <ac:spMkLst>
            <pc:docMk/>
            <pc:sldMk cId="2604784671" sldId="321"/>
            <ac:spMk id="3" creationId="{CCE0B3A0-6882-8025-409D-36EB6A6EED48}"/>
          </ac:spMkLst>
        </pc:spChg>
        <pc:spChg chg="add mod">
          <ac:chgData name="S220 CHWu22" userId="df3e4360-d358-4db4-9727-0dc053c1691e" providerId="ADAL" clId="{982E4633-8E72-4063-AF62-9F937369480F}" dt="2024-06-25T06:52:33.287" v="4060" actId="21"/>
          <ac:spMkLst>
            <pc:docMk/>
            <pc:sldMk cId="2604784671" sldId="321"/>
            <ac:spMk id="4" creationId="{0C190315-85CF-4431-F90E-63BDFBBB687C}"/>
          </ac:spMkLst>
        </pc:spChg>
        <pc:spChg chg="add mod">
          <ac:chgData name="S220 CHWu22" userId="df3e4360-d358-4db4-9727-0dc053c1691e" providerId="ADAL" clId="{982E4633-8E72-4063-AF62-9F937369480F}" dt="2024-06-25T06:52:35.361" v="4063"/>
          <ac:spMkLst>
            <pc:docMk/>
            <pc:sldMk cId="2604784671" sldId="321"/>
            <ac:spMk id="5" creationId="{32A66C26-B818-D54D-2AB9-355A7A987FDD}"/>
          </ac:spMkLst>
        </pc:spChg>
      </pc:sldChg>
      <pc:sldChg chg="modSp new mod">
        <pc:chgData name="S220 CHWu22" userId="df3e4360-d358-4db4-9727-0dc053c1691e" providerId="ADAL" clId="{982E4633-8E72-4063-AF62-9F937369480F}" dt="2024-06-29T00:41:37.970" v="4265" actId="207"/>
        <pc:sldMkLst>
          <pc:docMk/>
          <pc:sldMk cId="4003650364" sldId="322"/>
        </pc:sldMkLst>
        <pc:spChg chg="mod">
          <ac:chgData name="S220 CHWu22" userId="df3e4360-d358-4db4-9727-0dc053c1691e" providerId="ADAL" clId="{982E4633-8E72-4063-AF62-9F937369480F}" dt="2024-06-25T07:02:47.534" v="4098" actId="2711"/>
          <ac:spMkLst>
            <pc:docMk/>
            <pc:sldMk cId="4003650364" sldId="322"/>
            <ac:spMk id="2" creationId="{08C046E5-04EF-64DC-4AF7-49D37CDE6514}"/>
          </ac:spMkLst>
        </pc:spChg>
        <pc:spChg chg="mod">
          <ac:chgData name="S220 CHWu22" userId="df3e4360-d358-4db4-9727-0dc053c1691e" providerId="ADAL" clId="{982E4633-8E72-4063-AF62-9F937369480F}" dt="2024-06-29T00:41:37.970" v="4265" actId="207"/>
          <ac:spMkLst>
            <pc:docMk/>
            <pc:sldMk cId="4003650364" sldId="322"/>
            <ac:spMk id="3" creationId="{92FD1BFA-1FC6-8D48-07D1-A58B1F8C9604}"/>
          </ac:spMkLst>
        </pc:spChg>
      </pc:sldChg>
    </pc:docChg>
  </pc:docChgLst>
  <pc:docChgLst>
    <pc:chgData name="S220 CHWu22" userId="df3e4360-d358-4db4-9727-0dc053c1691e" providerId="ADAL" clId="{6F422DAE-2D05-49B1-B072-B2C6BBA66B2A}"/>
    <pc:docChg chg="undo custSel addSld delSld modSld sldOrd">
      <pc:chgData name="S220 CHWu22" userId="df3e4360-d358-4db4-9727-0dc053c1691e" providerId="ADAL" clId="{6F422DAE-2D05-49B1-B072-B2C6BBA66B2A}" dt="2024-07-16T04:59:56.430" v="5639" actId="20577"/>
      <pc:docMkLst>
        <pc:docMk/>
      </pc:docMkLst>
      <pc:sldChg chg="modSp mod">
        <pc:chgData name="S220 CHWu22" userId="df3e4360-d358-4db4-9727-0dc053c1691e" providerId="ADAL" clId="{6F422DAE-2D05-49B1-B072-B2C6BBA66B2A}" dt="2024-07-05T03:26:11.886" v="8" actId="20577"/>
        <pc:sldMkLst>
          <pc:docMk/>
          <pc:sldMk cId="0" sldId="257"/>
        </pc:sldMkLst>
        <pc:spChg chg="mod">
          <ac:chgData name="S220 CHWu22" userId="df3e4360-d358-4db4-9727-0dc053c1691e" providerId="ADAL" clId="{6F422DAE-2D05-49B1-B072-B2C6BBA66B2A}" dt="2024-07-05T03:26:08.880" v="3" actId="20577"/>
          <ac:spMkLst>
            <pc:docMk/>
            <pc:sldMk cId="0" sldId="257"/>
            <ac:spMk id="3" creationId="{FE2E9F02-2AA4-0393-67A4-B10AF02332F9}"/>
          </ac:spMkLst>
        </pc:spChg>
        <pc:spChg chg="mod">
          <ac:chgData name="S220 CHWu22" userId="df3e4360-d358-4db4-9727-0dc053c1691e" providerId="ADAL" clId="{6F422DAE-2D05-49B1-B072-B2C6BBA66B2A}" dt="2024-07-05T03:26:11.886" v="8" actId="20577"/>
          <ac:spMkLst>
            <pc:docMk/>
            <pc:sldMk cId="0" sldId="257"/>
            <ac:spMk id="4113" creationId="{50CE7B21-B3A9-5E35-B196-7DA39A66EF22}"/>
          </ac:spMkLst>
        </pc:spChg>
      </pc:sldChg>
      <pc:sldChg chg="modSp mod">
        <pc:chgData name="S220 CHWu22" userId="df3e4360-d358-4db4-9727-0dc053c1691e" providerId="ADAL" clId="{6F422DAE-2D05-49B1-B072-B2C6BBA66B2A}" dt="2024-07-16T04:59:56.430" v="5639" actId="20577"/>
        <pc:sldMkLst>
          <pc:docMk/>
          <pc:sldMk cId="0" sldId="270"/>
        </pc:sldMkLst>
        <pc:spChg chg="mod">
          <ac:chgData name="S220 CHWu22" userId="df3e4360-d358-4db4-9727-0dc053c1691e" providerId="ADAL" clId="{6F422DAE-2D05-49B1-B072-B2C6BBA66B2A}" dt="2024-07-16T04:59:56.430" v="5639" actId="20577"/>
          <ac:spMkLst>
            <pc:docMk/>
            <pc:sldMk cId="0" sldId="270"/>
            <ac:spMk id="3" creationId="{B5974D04-BB62-0999-15A9-E4BFE2FC564F}"/>
          </ac:spMkLst>
        </pc:spChg>
      </pc:sldChg>
      <pc:sldChg chg="modSp new mod">
        <pc:chgData name="S220 CHWu22" userId="df3e4360-d358-4db4-9727-0dc053c1691e" providerId="ADAL" clId="{6F422DAE-2D05-49B1-B072-B2C6BBA66B2A}" dt="2024-07-14T23:31:33.083" v="3564" actId="2711"/>
        <pc:sldMkLst>
          <pc:docMk/>
          <pc:sldMk cId="3351053220" sldId="291"/>
        </pc:sldMkLst>
        <pc:spChg chg="mod">
          <ac:chgData name="S220 CHWu22" userId="df3e4360-d358-4db4-9727-0dc053c1691e" providerId="ADAL" clId="{6F422DAE-2D05-49B1-B072-B2C6BBA66B2A}" dt="2024-07-14T23:31:28.532" v="3561" actId="2711"/>
          <ac:spMkLst>
            <pc:docMk/>
            <pc:sldMk cId="3351053220" sldId="291"/>
            <ac:spMk id="2" creationId="{E8A52FE3-D950-D342-A5AA-0B2D39F0D3EF}"/>
          </ac:spMkLst>
        </pc:spChg>
        <pc:spChg chg="mod">
          <ac:chgData name="S220 CHWu22" userId="df3e4360-d358-4db4-9727-0dc053c1691e" providerId="ADAL" clId="{6F422DAE-2D05-49B1-B072-B2C6BBA66B2A}" dt="2024-07-14T23:31:33.083" v="3564" actId="2711"/>
          <ac:spMkLst>
            <pc:docMk/>
            <pc:sldMk cId="3351053220" sldId="291"/>
            <ac:spMk id="3" creationId="{6598E6BA-0E66-3644-A372-0CC66D044DBB}"/>
          </ac:spMkLst>
        </pc:spChg>
      </pc:sldChg>
      <pc:sldChg chg="modSp new mod">
        <pc:chgData name="S220 CHWu22" userId="df3e4360-d358-4db4-9727-0dc053c1691e" providerId="ADAL" clId="{6F422DAE-2D05-49B1-B072-B2C6BBA66B2A}" dt="2024-07-14T23:31:41.408" v="3565" actId="2711"/>
        <pc:sldMkLst>
          <pc:docMk/>
          <pc:sldMk cId="1914989773" sldId="292"/>
        </pc:sldMkLst>
        <pc:spChg chg="mod">
          <ac:chgData name="S220 CHWu22" userId="df3e4360-d358-4db4-9727-0dc053c1691e" providerId="ADAL" clId="{6F422DAE-2D05-49B1-B072-B2C6BBA66B2A}" dt="2024-07-14T23:31:41.408" v="3565" actId="2711"/>
          <ac:spMkLst>
            <pc:docMk/>
            <pc:sldMk cId="1914989773" sldId="292"/>
            <ac:spMk id="2" creationId="{7F59FC90-B7D0-8416-8EFD-C920A7E7C7ED}"/>
          </ac:spMkLst>
        </pc:spChg>
        <pc:spChg chg="mod">
          <ac:chgData name="S220 CHWu22" userId="df3e4360-d358-4db4-9727-0dc053c1691e" providerId="ADAL" clId="{6F422DAE-2D05-49B1-B072-B2C6BBA66B2A}" dt="2024-07-11T05:03:34.132" v="3487" actId="20577"/>
          <ac:spMkLst>
            <pc:docMk/>
            <pc:sldMk cId="1914989773" sldId="292"/>
            <ac:spMk id="3" creationId="{A68E4605-DB06-7966-F78C-7F395AEB60EB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26.052" v="4683"/>
        <pc:sldMkLst>
          <pc:docMk/>
          <pc:sldMk cId="3570711417" sldId="293"/>
        </pc:sldMkLst>
        <pc:spChg chg="mod">
          <ac:chgData name="S220 CHWu22" userId="df3e4360-d358-4db4-9727-0dc053c1691e" providerId="ADAL" clId="{6F422DAE-2D05-49B1-B072-B2C6BBA66B2A}" dt="2024-07-14T23:31:46.838" v="3566" actId="2711"/>
          <ac:spMkLst>
            <pc:docMk/>
            <pc:sldMk cId="3570711417" sldId="293"/>
            <ac:spMk id="2" creationId="{0B1C2F34-0FDA-2EA6-D9E0-57F9F84AF260}"/>
          </ac:spMkLst>
        </pc:spChg>
        <pc:spChg chg="mod">
          <ac:chgData name="S220 CHWu22" userId="df3e4360-d358-4db4-9727-0dc053c1691e" providerId="ADAL" clId="{6F422DAE-2D05-49B1-B072-B2C6BBA66B2A}" dt="2024-07-11T05:00:52.536" v="3294" actId="1076"/>
          <ac:spMkLst>
            <pc:docMk/>
            <pc:sldMk cId="3570711417" sldId="293"/>
            <ac:spMk id="3" creationId="{C71BC752-15E4-38D1-D6BB-45B2900D0651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48.836" v="4693"/>
        <pc:sldMkLst>
          <pc:docMk/>
          <pc:sldMk cId="2730575029" sldId="294"/>
        </pc:sldMkLst>
        <pc:spChg chg="mod">
          <ac:chgData name="S220 CHWu22" userId="df3e4360-d358-4db4-9727-0dc053c1691e" providerId="ADAL" clId="{6F422DAE-2D05-49B1-B072-B2C6BBA66B2A}" dt="2024-07-14T23:31:51.401" v="3567" actId="2711"/>
          <ac:spMkLst>
            <pc:docMk/>
            <pc:sldMk cId="2730575029" sldId="294"/>
            <ac:spMk id="2" creationId="{FA4BC3DD-02DC-8719-372E-5AEAACE51431}"/>
          </ac:spMkLst>
        </pc:spChg>
        <pc:spChg chg="mod">
          <ac:chgData name="S220 CHWu22" userId="df3e4360-d358-4db4-9727-0dc053c1691e" providerId="ADAL" clId="{6F422DAE-2D05-49B1-B072-B2C6BBA66B2A}" dt="2024-07-11T05:02:34.785" v="3430" actId="20577"/>
          <ac:spMkLst>
            <pc:docMk/>
            <pc:sldMk cId="2730575029" sldId="294"/>
            <ac:spMk id="3" creationId="{F29B5435-52E4-A087-29C9-6F7620BD420A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52.298" v="4695"/>
        <pc:sldMkLst>
          <pc:docMk/>
          <pc:sldMk cId="3075001704" sldId="295"/>
        </pc:sldMkLst>
        <pc:spChg chg="mod">
          <ac:chgData name="S220 CHWu22" userId="df3e4360-d358-4db4-9727-0dc053c1691e" providerId="ADAL" clId="{6F422DAE-2D05-49B1-B072-B2C6BBA66B2A}" dt="2024-07-14T23:31:58.788" v="3568" actId="2711"/>
          <ac:spMkLst>
            <pc:docMk/>
            <pc:sldMk cId="3075001704" sldId="295"/>
            <ac:spMk id="2" creationId="{E1361E46-D265-5C3F-8DA7-03EAF0C7AA97}"/>
          </ac:spMkLst>
        </pc:spChg>
        <pc:spChg chg="mod">
          <ac:chgData name="S220 CHWu22" userId="df3e4360-d358-4db4-9727-0dc053c1691e" providerId="ADAL" clId="{6F422DAE-2D05-49B1-B072-B2C6BBA66B2A}" dt="2024-07-14T23:31:10.945" v="3560" actId="2711"/>
          <ac:spMkLst>
            <pc:docMk/>
            <pc:sldMk cId="3075001704" sldId="295"/>
            <ac:spMk id="3" creationId="{228BE3BE-2989-05B8-B088-F0F9AA5E4171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47.734" v="4691"/>
        <pc:sldMkLst>
          <pc:docMk/>
          <pc:sldMk cId="1179056434" sldId="296"/>
        </pc:sldMkLst>
        <pc:spChg chg="mod">
          <ac:chgData name="S220 CHWu22" userId="df3e4360-d358-4db4-9727-0dc053c1691e" providerId="ADAL" clId="{6F422DAE-2D05-49B1-B072-B2C6BBA66B2A}" dt="2024-07-14T23:32:11.696" v="3570" actId="255"/>
          <ac:spMkLst>
            <pc:docMk/>
            <pc:sldMk cId="1179056434" sldId="296"/>
            <ac:spMk id="2" creationId="{E65E109E-82FA-8E4B-7311-1D6A18F51691}"/>
          </ac:spMkLst>
        </pc:spChg>
        <pc:spChg chg="mod">
          <ac:chgData name="S220 CHWu22" userId="df3e4360-d358-4db4-9727-0dc053c1691e" providerId="ADAL" clId="{6F422DAE-2D05-49B1-B072-B2C6BBA66B2A}" dt="2024-07-14T23:59:41.213" v="4679" actId="2711"/>
          <ac:spMkLst>
            <pc:docMk/>
            <pc:sldMk cId="1179056434" sldId="296"/>
            <ac:spMk id="3" creationId="{AD3CDE3D-E343-DDA2-A935-6B67A2F0E290}"/>
          </ac:spMkLst>
        </pc:spChg>
      </pc:sldChg>
      <pc:sldChg chg="new del">
        <pc:chgData name="S220 CHWu22" userId="df3e4360-d358-4db4-9727-0dc053c1691e" providerId="ADAL" clId="{6F422DAE-2D05-49B1-B072-B2C6BBA66B2A}" dt="2024-07-11T05:00:22.877" v="3288" actId="47"/>
        <pc:sldMkLst>
          <pc:docMk/>
          <pc:sldMk cId="2861102923" sldId="296"/>
        </pc:sldMkLst>
      </pc:sldChg>
      <pc:sldChg chg="new del">
        <pc:chgData name="S220 CHWu22" userId="df3e4360-d358-4db4-9727-0dc053c1691e" providerId="ADAL" clId="{6F422DAE-2D05-49B1-B072-B2C6BBA66B2A}" dt="2024-07-11T05:00:21.291" v="3287" actId="47"/>
        <pc:sldMkLst>
          <pc:docMk/>
          <pc:sldMk cId="420627856" sldId="297"/>
        </pc:sldMkLst>
      </pc:sldChg>
      <pc:sldChg chg="modSp new mod ord">
        <pc:chgData name="S220 CHWu22" userId="df3e4360-d358-4db4-9727-0dc053c1691e" providerId="ADAL" clId="{6F422DAE-2D05-49B1-B072-B2C6BBA66B2A}" dt="2024-07-15T00:00:53.949" v="4697"/>
        <pc:sldMkLst>
          <pc:docMk/>
          <pc:sldMk cId="1053458655" sldId="297"/>
        </pc:sldMkLst>
        <pc:spChg chg="mod">
          <ac:chgData name="S220 CHWu22" userId="df3e4360-d358-4db4-9727-0dc053c1691e" providerId="ADAL" clId="{6F422DAE-2D05-49B1-B072-B2C6BBA66B2A}" dt="2024-07-14T23:54:22.614" v="4199" actId="20577"/>
          <ac:spMkLst>
            <pc:docMk/>
            <pc:sldMk cId="1053458655" sldId="297"/>
            <ac:spMk id="2" creationId="{887A8CFD-B9A6-F04E-9747-A24CC26E006C}"/>
          </ac:spMkLst>
        </pc:spChg>
        <pc:spChg chg="mod">
          <ac:chgData name="S220 CHWu22" userId="df3e4360-d358-4db4-9727-0dc053c1691e" providerId="ADAL" clId="{6F422DAE-2D05-49B1-B072-B2C6BBA66B2A}" dt="2024-07-14T23:59:45.195" v="4680" actId="2711"/>
          <ac:spMkLst>
            <pc:docMk/>
            <pc:sldMk cId="1053458655" sldId="297"/>
            <ac:spMk id="3" creationId="{EB5E0F3C-5D37-8715-AB1D-F96EFC19751E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44.411" v="4689"/>
        <pc:sldMkLst>
          <pc:docMk/>
          <pc:sldMk cId="1658271568" sldId="298"/>
        </pc:sldMkLst>
        <pc:spChg chg="mod">
          <ac:chgData name="S220 CHWu22" userId="df3e4360-d358-4db4-9727-0dc053c1691e" providerId="ADAL" clId="{6F422DAE-2D05-49B1-B072-B2C6BBA66B2A}" dt="2024-07-14T23:57:04.317" v="4442" actId="20577"/>
          <ac:spMkLst>
            <pc:docMk/>
            <pc:sldMk cId="1658271568" sldId="298"/>
            <ac:spMk id="2" creationId="{7E8CBB51-2397-9778-1525-6E9FEFF85AF4}"/>
          </ac:spMkLst>
        </pc:spChg>
        <pc:spChg chg="mod">
          <ac:chgData name="S220 CHWu22" userId="df3e4360-d358-4db4-9727-0dc053c1691e" providerId="ADAL" clId="{6F422DAE-2D05-49B1-B072-B2C6BBA66B2A}" dt="2024-07-14T23:59:53.921" v="4681" actId="12"/>
          <ac:spMkLst>
            <pc:docMk/>
            <pc:sldMk cId="1658271568" sldId="298"/>
            <ac:spMk id="3" creationId="{B1197A15-852F-43A0-ACA7-0DE56CF2F183}"/>
          </ac:spMkLst>
        </pc:spChg>
      </pc:sldChg>
      <pc:sldChg chg="modSp new mod ord">
        <pc:chgData name="S220 CHWu22" userId="df3e4360-d358-4db4-9727-0dc053c1691e" providerId="ADAL" clId="{6F422DAE-2D05-49B1-B072-B2C6BBA66B2A}" dt="2024-07-15T00:16:28.248" v="5287" actId="20577"/>
        <pc:sldMkLst>
          <pc:docMk/>
          <pc:sldMk cId="1681153109" sldId="299"/>
        </pc:sldMkLst>
        <pc:spChg chg="mod">
          <ac:chgData name="S220 CHWu22" userId="df3e4360-d358-4db4-9727-0dc053c1691e" providerId="ADAL" clId="{6F422DAE-2D05-49B1-B072-B2C6BBA66B2A}" dt="2024-07-15T00:16:28.248" v="5287" actId="20577"/>
          <ac:spMkLst>
            <pc:docMk/>
            <pc:sldMk cId="1681153109" sldId="299"/>
            <ac:spMk id="2" creationId="{84E23F72-AFBA-E723-6B61-03A917B2ACE0}"/>
          </ac:spMkLst>
        </pc:spChg>
        <pc:spChg chg="mod">
          <ac:chgData name="S220 CHWu22" userId="df3e4360-d358-4db4-9727-0dc053c1691e" providerId="ADAL" clId="{6F422DAE-2D05-49B1-B072-B2C6BBA66B2A}" dt="2024-07-15T00:15:36.482" v="5248" actId="20577"/>
          <ac:spMkLst>
            <pc:docMk/>
            <pc:sldMk cId="1681153109" sldId="299"/>
            <ac:spMk id="3" creationId="{6CB3644B-7DAA-E2D8-B1AE-1E9A682890C3}"/>
          </ac:spMkLst>
        </pc:spChg>
      </pc:sldChg>
      <pc:sldChg chg="modSp new mod">
        <pc:chgData name="S220 CHWu22" userId="df3e4360-d358-4db4-9727-0dc053c1691e" providerId="ADAL" clId="{6F422DAE-2D05-49B1-B072-B2C6BBA66B2A}" dt="2024-07-15T00:18:46.427" v="5576" actId="12"/>
        <pc:sldMkLst>
          <pc:docMk/>
          <pc:sldMk cId="1608693086" sldId="300"/>
        </pc:sldMkLst>
        <pc:spChg chg="mod">
          <ac:chgData name="S220 CHWu22" userId="df3e4360-d358-4db4-9727-0dc053c1691e" providerId="ADAL" clId="{6F422DAE-2D05-49B1-B072-B2C6BBA66B2A}" dt="2024-07-15T00:17:00.692" v="5337" actId="20577"/>
          <ac:spMkLst>
            <pc:docMk/>
            <pc:sldMk cId="1608693086" sldId="300"/>
            <ac:spMk id="2" creationId="{568EECCD-8D11-8CAE-D219-7CABE0D7F222}"/>
          </ac:spMkLst>
        </pc:spChg>
        <pc:spChg chg="mod">
          <ac:chgData name="S220 CHWu22" userId="df3e4360-d358-4db4-9727-0dc053c1691e" providerId="ADAL" clId="{6F422DAE-2D05-49B1-B072-B2C6BBA66B2A}" dt="2024-07-15T00:18:46.427" v="5576" actId="12"/>
          <ac:spMkLst>
            <pc:docMk/>
            <pc:sldMk cId="1608693086" sldId="300"/>
            <ac:spMk id="3" creationId="{EE2CA4AA-CEE3-67D2-F632-FC20DD65985C}"/>
          </ac:spMkLst>
        </pc:spChg>
      </pc:sldChg>
      <pc:sldChg chg="addSp modSp new mod">
        <pc:chgData name="S220 CHWu22" userId="df3e4360-d358-4db4-9727-0dc053c1691e" providerId="ADAL" clId="{6F422DAE-2D05-49B1-B072-B2C6BBA66B2A}" dt="2024-07-15T10:29:30.084" v="5611" actId="1035"/>
        <pc:sldMkLst>
          <pc:docMk/>
          <pc:sldMk cId="1341161414" sldId="301"/>
        </pc:sldMkLst>
        <pc:picChg chg="add mod">
          <ac:chgData name="S220 CHWu22" userId="df3e4360-d358-4db4-9727-0dc053c1691e" providerId="ADAL" clId="{6F422DAE-2D05-49B1-B072-B2C6BBA66B2A}" dt="2024-07-15T10:29:21.703" v="5602" actId="14100"/>
          <ac:picMkLst>
            <pc:docMk/>
            <pc:sldMk cId="1341161414" sldId="301"/>
            <ac:picMk id="5" creationId="{47A3D6D7-D628-AEC1-99D0-2AAEE069CC12}"/>
          </ac:picMkLst>
        </pc:picChg>
        <pc:picChg chg="add mod">
          <ac:chgData name="S220 CHWu22" userId="df3e4360-d358-4db4-9727-0dc053c1691e" providerId="ADAL" clId="{6F422DAE-2D05-49B1-B072-B2C6BBA66B2A}" dt="2024-07-15T10:29:30.084" v="5611" actId="1035"/>
          <ac:picMkLst>
            <pc:docMk/>
            <pc:sldMk cId="1341161414" sldId="301"/>
            <ac:picMk id="7" creationId="{222851DE-3569-7D90-FBF6-0916E79661F5}"/>
          </ac:picMkLst>
        </pc:picChg>
      </pc:sldChg>
      <pc:sldChg chg="addSp delSp modSp new del mod setBg">
        <pc:chgData name="S220 CHWu22" userId="df3e4360-d358-4db4-9727-0dc053c1691e" providerId="ADAL" clId="{6F422DAE-2D05-49B1-B072-B2C6BBA66B2A}" dt="2024-07-15T10:28:41.783" v="5589" actId="680"/>
        <pc:sldMkLst>
          <pc:docMk/>
          <pc:sldMk cId="1476097506" sldId="301"/>
        </pc:sldMkLst>
        <pc:spChg chg="mod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2" creationId="{6F8D4215-45E9-0687-892E-A5E230EA7969}"/>
          </ac:spMkLst>
        </pc:spChg>
        <pc:spChg chg="mod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3" creationId="{A3C7BD92-46D1-ACE9-A8B6-A6674308576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0" creationId="{6D2A27FD-7F1C-936A-3E89-47036527297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1" creationId="{8F702F64-9DDD-C51D-6800-1ED5D0B7A26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2" creationId="{B0E56157-DCC5-A453-2B7C-4E3889064C8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3" creationId="{42688BD2-85D3-571E-3250-8E536A82FCD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4" creationId="{5F4878C8-0B2B-3722-28D5-D0AF5A72EC9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5" creationId="{27F36068-48DF-6370-270F-DA8998CC88F3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6" creationId="{E3ED43CB-3550-2070-A913-6EA4256BAE2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7" creationId="{853AF4F4-4FCD-E67D-3234-A42BBBBD37D3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8" creationId="{A4B058E7-B541-1D64-7AA0-3B8E23E458A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9" creationId="{DF53FC4D-3C4E-6EF1-F202-58A23E96F4B9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0" creationId="{6FD0DFB2-C7AC-5B48-1F73-9FDB71A5DED9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1" creationId="{C8B942E3-9C41-3BDD-EA56-FFDEF82416D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2" creationId="{A5DE4C88-68DB-9E74-D650-B7D35063FD38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3" creationId="{20DD3B8A-1BB6-571E-2DC7-444E2884647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4" creationId="{7CF5B7D9-8A58-ACBC-BE61-92057916DF48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5" creationId="{45CF2413-4F19-93DA-3F25-DE3417C89060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6" creationId="{FA764D79-967B-01F7-1C2C-6F7CFE5F850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7" creationId="{F8C0CA29-D0E1-3202-DF6A-47E8F4E743B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8" creationId="{521C9AE3-BDAF-6B29-2A94-B58731CC652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9" creationId="{CE07265D-5301-0C48-197B-8279171D6F8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0" creationId="{31A1A71C-0C84-E1A7-D519-8FC14EC9F24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1" creationId="{EB178A8E-B7E7-EB77-CAFF-52A5B7A9715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2" creationId="{C97D605C-7BE7-9E6B-BB78-1917E28C1A5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3" creationId="{FF1CABBA-A3C8-B20E-EEC8-B2F78B9BE8A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4" creationId="{89201773-8871-DC80-DDE3-872F40B3B831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5" creationId="{C3A4EB8C-317C-AC08-F524-D7D171453110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6" creationId="{5D8A3BDC-20A7-1588-B618-211E2395949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7" creationId="{E0AEDDCC-81F5-403F-6625-8E026A281CAF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8" creationId="{C948A77F-245A-A601-ECFB-5CEF367C77F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9" creationId="{6207842F-D992-C601-A7C8-B8EE3F933F0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0" creationId="{5AF406B6-47D5-8D39-535F-501D666A464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1" creationId="{53C86303-5605-BF5C-C703-CFFB68BD29D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2" creationId="{93A144C4-767E-FBF5-0076-1C548C0FD33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3" creationId="{7EECDFF7-45F1-6C4E-052A-A8CA3EFC19D3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4" creationId="{FE7D6FBA-5DC2-8E44-E739-B2B31EB17A6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5" creationId="{73F92B3C-7EE3-B56C-4EE0-102C85688950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6" creationId="{967DAC3E-3EE1-3AE6-EE9E-0FD98E1B11B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7" creationId="{ADBB94A9-3259-0D18-C8A4-FC37569DEEE9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8" creationId="{F03A6A2F-DC3C-9CB9-26C5-06F3B1386B4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9" creationId="{076DB2A8-C160-E21F-3CFF-A7A1FDB0CC6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0" creationId="{CF472EF6-9692-B831-69AC-B3CD1BBE443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1" creationId="{5D76D27C-8BFD-A5ED-D673-40F7FCDF1B5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2" creationId="{8197E783-3133-8DFE-CC68-2625E119AEBF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3" creationId="{57DCC124-874B-41A4-888C-A419E461039E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4" creationId="{1C3396B1-AA07-6001-FED8-190DDFAE86D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5" creationId="{EC3E150A-5C1B-DE2B-0428-FECA39FD621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6" creationId="{9D167CFC-E6B2-2194-86C6-2294D6EB1EA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7" creationId="{42B8EBD4-D02B-AB97-1676-E344813BE6CE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8" creationId="{983077CB-47A6-0BC8-C96D-C83E84B0D5F1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9" creationId="{83E96462-CF38-4EFB-9145-69C50A8DA921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60" creationId="{640340BF-D56C-52D9-F0F0-844A99A5BFF3}"/>
          </ac:spMkLst>
        </pc:spChg>
        <pc:spChg chg="add del">
          <ac:chgData name="S220 CHWu22" userId="df3e4360-d358-4db4-9727-0dc053c1691e" providerId="ADAL" clId="{6F422DAE-2D05-49B1-B072-B2C6BBA66B2A}" dt="2024-07-15T10:28:18.979" v="5582" actId="26606"/>
          <ac:spMkLst>
            <pc:docMk/>
            <pc:sldMk cId="1476097506" sldId="301"/>
            <ac:spMk id="68" creationId="{131BAD53-4E89-4F62-BBB7-26359763ED39}"/>
          </ac:spMkLst>
        </pc:spChg>
        <pc:spChg chg="add del">
          <ac:chgData name="S220 CHWu22" userId="df3e4360-d358-4db4-9727-0dc053c1691e" providerId="ADAL" clId="{6F422DAE-2D05-49B1-B072-B2C6BBA66B2A}" dt="2024-07-15T10:28:18.979" v="5582" actId="26606"/>
          <ac:spMkLst>
            <pc:docMk/>
            <pc:sldMk cId="1476097506" sldId="301"/>
            <ac:spMk id="70" creationId="{62756DA2-40EB-4C6F-B962-5822FFB54FB6}"/>
          </ac:spMkLst>
        </pc:spChg>
        <pc:spChg chg="add del">
          <ac:chgData name="S220 CHWu22" userId="df3e4360-d358-4db4-9727-0dc053c1691e" providerId="ADAL" clId="{6F422DAE-2D05-49B1-B072-B2C6BBA66B2A}" dt="2024-07-15T10:28:19.998" v="5584" actId="26606"/>
          <ac:spMkLst>
            <pc:docMk/>
            <pc:sldMk cId="1476097506" sldId="301"/>
            <ac:spMk id="72" creationId="{2B97F24A-32CE-4C1C-A50D-3016B394DCFB}"/>
          </ac:spMkLst>
        </pc:spChg>
        <pc:spChg chg="add del">
          <ac:chgData name="S220 CHWu22" userId="df3e4360-d358-4db4-9727-0dc053c1691e" providerId="ADAL" clId="{6F422DAE-2D05-49B1-B072-B2C6BBA66B2A}" dt="2024-07-15T10:28:19.998" v="5584" actId="26606"/>
          <ac:spMkLst>
            <pc:docMk/>
            <pc:sldMk cId="1476097506" sldId="301"/>
            <ac:spMk id="73" creationId="{CD8B4F24-440B-49E9-B85D-733523DC064B}"/>
          </ac:spMkLst>
        </pc:spChg>
        <pc:spChg chg="add del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75" creationId="{131BAD53-4E89-4F62-BBB7-26359763ED39}"/>
          </ac:spMkLst>
        </pc:spChg>
        <pc:spChg chg="add del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76" creationId="{62756DA2-40EB-4C6F-B962-5822FFB54FB6}"/>
          </ac:spMkLst>
        </pc:spChg>
        <pc:grpChg chg="add">
          <ac:chgData name="S220 CHWu22" userId="df3e4360-d358-4db4-9727-0dc053c1691e" providerId="ADAL" clId="{6F422DAE-2D05-49B1-B072-B2C6BBA66B2A}" dt="2024-07-15T10:27:46.168" v="5578"/>
          <ac:grpSpMkLst>
            <pc:docMk/>
            <pc:sldMk cId="1476097506" sldId="301"/>
            <ac:grpSpMk id="4" creationId="{1A306E26-EAB4-D2AC-6FE1-C9322EF4E0C8}"/>
          </ac:grpSpMkLst>
        </pc:grpChg>
        <pc:grpChg chg="add">
          <ac:chgData name="S220 CHWu22" userId="df3e4360-d358-4db4-9727-0dc053c1691e" providerId="ADAL" clId="{6F422DAE-2D05-49B1-B072-B2C6BBA66B2A}" dt="2024-07-15T10:27:46.168" v="5578"/>
          <ac:grpSpMkLst>
            <pc:docMk/>
            <pc:sldMk cId="1476097506" sldId="301"/>
            <ac:grpSpMk id="7" creationId="{7BFF3B95-D991-00AB-C3D9-2B64414CF182}"/>
          </ac:grpSpMkLst>
        </pc:grpChg>
        <pc:grpChg chg="add mod">
          <ac:chgData name="S220 CHWu22" userId="df3e4360-d358-4db4-9727-0dc053c1691e" providerId="ADAL" clId="{6F422DAE-2D05-49B1-B072-B2C6BBA66B2A}" dt="2024-07-15T10:28:22.443" v="5588"/>
          <ac:grpSpMkLst>
            <pc:docMk/>
            <pc:sldMk cId="1476097506" sldId="301"/>
            <ac:grpSpMk id="61" creationId="{711BDE01-2A85-CC50-01B4-B29A08649CCD}"/>
          </ac:grpSpMkLst>
        </pc:grpChg>
        <pc:picChg chg="add mod">
          <ac:chgData name="S220 CHWu22" userId="df3e4360-d358-4db4-9727-0dc053c1691e" providerId="ADAL" clId="{6F422DAE-2D05-49B1-B072-B2C6BBA66B2A}" dt="2024-07-15T10:28:22.443" v="5588"/>
          <ac:picMkLst>
            <pc:docMk/>
            <pc:sldMk cId="1476097506" sldId="301"/>
            <ac:picMk id="62" creationId="{B7DA6A23-29AC-327F-A69D-284E35501514}"/>
          </ac:picMkLst>
        </pc:picChg>
        <pc:picChg chg="add mod">
          <ac:chgData name="S220 CHWu22" userId="df3e4360-d358-4db4-9727-0dc053c1691e" providerId="ADAL" clId="{6F422DAE-2D05-49B1-B072-B2C6BBA66B2A}" dt="2024-07-15T10:28:22.443" v="5588"/>
          <ac:picMkLst>
            <pc:docMk/>
            <pc:sldMk cId="1476097506" sldId="301"/>
            <ac:picMk id="63" creationId="{6261B247-C1DA-6B95-6DF0-BAAECDC105F8}"/>
          </ac:picMkLst>
        </pc:picChg>
      </pc:sldChg>
      <pc:sldChg chg="del">
        <pc:chgData name="S220 CHWu22" userId="df3e4360-d358-4db4-9727-0dc053c1691e" providerId="ADAL" clId="{6F422DAE-2D05-49B1-B072-B2C6BBA66B2A}" dt="2024-07-05T03:26:16.069" v="9" actId="47"/>
        <pc:sldMkLst>
          <pc:docMk/>
          <pc:sldMk cId="313544050" sldId="312"/>
        </pc:sldMkLst>
      </pc:sldChg>
      <pc:sldChg chg="del">
        <pc:chgData name="S220 CHWu22" userId="df3e4360-d358-4db4-9727-0dc053c1691e" providerId="ADAL" clId="{6F422DAE-2D05-49B1-B072-B2C6BBA66B2A}" dt="2024-07-05T03:26:16.914" v="10" actId="47"/>
        <pc:sldMkLst>
          <pc:docMk/>
          <pc:sldMk cId="1775175241" sldId="313"/>
        </pc:sldMkLst>
      </pc:sldChg>
      <pc:sldChg chg="del">
        <pc:chgData name="S220 CHWu22" userId="df3e4360-d358-4db4-9727-0dc053c1691e" providerId="ADAL" clId="{6F422DAE-2D05-49B1-B072-B2C6BBA66B2A}" dt="2024-07-05T03:26:17.716" v="11" actId="47"/>
        <pc:sldMkLst>
          <pc:docMk/>
          <pc:sldMk cId="4006373402" sldId="314"/>
        </pc:sldMkLst>
      </pc:sldChg>
      <pc:sldChg chg="del">
        <pc:chgData name="S220 CHWu22" userId="df3e4360-d358-4db4-9727-0dc053c1691e" providerId="ADAL" clId="{6F422DAE-2D05-49B1-B072-B2C6BBA66B2A}" dt="2024-07-05T03:26:18.850" v="12" actId="47"/>
        <pc:sldMkLst>
          <pc:docMk/>
          <pc:sldMk cId="172409717" sldId="315"/>
        </pc:sldMkLst>
      </pc:sldChg>
      <pc:sldChg chg="del">
        <pc:chgData name="S220 CHWu22" userId="df3e4360-d358-4db4-9727-0dc053c1691e" providerId="ADAL" clId="{6F422DAE-2D05-49B1-B072-B2C6BBA66B2A}" dt="2024-07-05T03:26:19.590" v="13" actId="47"/>
        <pc:sldMkLst>
          <pc:docMk/>
          <pc:sldMk cId="404451058" sldId="316"/>
        </pc:sldMkLst>
      </pc:sldChg>
      <pc:sldChg chg="del">
        <pc:chgData name="S220 CHWu22" userId="df3e4360-d358-4db4-9727-0dc053c1691e" providerId="ADAL" clId="{6F422DAE-2D05-49B1-B072-B2C6BBA66B2A}" dt="2024-07-05T03:26:20.176" v="14" actId="47"/>
        <pc:sldMkLst>
          <pc:docMk/>
          <pc:sldMk cId="2569303249" sldId="318"/>
        </pc:sldMkLst>
      </pc:sldChg>
      <pc:sldChg chg="del">
        <pc:chgData name="S220 CHWu22" userId="df3e4360-d358-4db4-9727-0dc053c1691e" providerId="ADAL" clId="{6F422DAE-2D05-49B1-B072-B2C6BBA66B2A}" dt="2024-07-05T03:26:20.740" v="15" actId="47"/>
        <pc:sldMkLst>
          <pc:docMk/>
          <pc:sldMk cId="3076884448" sldId="319"/>
        </pc:sldMkLst>
      </pc:sldChg>
      <pc:sldChg chg="del">
        <pc:chgData name="S220 CHWu22" userId="df3e4360-d358-4db4-9727-0dc053c1691e" providerId="ADAL" clId="{6F422DAE-2D05-49B1-B072-B2C6BBA66B2A}" dt="2024-07-05T03:26:21.395" v="16" actId="47"/>
        <pc:sldMkLst>
          <pc:docMk/>
          <pc:sldMk cId="455676629" sldId="320"/>
        </pc:sldMkLst>
      </pc:sldChg>
      <pc:sldChg chg="del">
        <pc:chgData name="S220 CHWu22" userId="df3e4360-d358-4db4-9727-0dc053c1691e" providerId="ADAL" clId="{6F422DAE-2D05-49B1-B072-B2C6BBA66B2A}" dt="2024-07-05T03:26:22.197" v="17" actId="47"/>
        <pc:sldMkLst>
          <pc:docMk/>
          <pc:sldMk cId="2604784671" sldId="321"/>
        </pc:sldMkLst>
      </pc:sldChg>
      <pc:sldChg chg="del">
        <pc:chgData name="S220 CHWu22" userId="df3e4360-d358-4db4-9727-0dc053c1691e" providerId="ADAL" clId="{6F422DAE-2D05-49B1-B072-B2C6BBA66B2A}" dt="2024-07-05T03:26:23.068" v="18" actId="47"/>
        <pc:sldMkLst>
          <pc:docMk/>
          <pc:sldMk cId="4003650364" sldId="322"/>
        </pc:sldMkLst>
      </pc:sldChg>
    </pc:docChg>
  </pc:docChgLst>
  <pc:docChgLst>
    <pc:chgData name="S220 CHWu22" userId="df3e4360-d358-4db4-9727-0dc053c1691e" providerId="ADAL" clId="{C7A62016-8B5D-4D21-98C9-132373BF9A84}"/>
    <pc:docChg chg="undo custSel addSld delSld modSld sldOrd">
      <pc:chgData name="S220 CHWu22" userId="df3e4360-d358-4db4-9727-0dc053c1691e" providerId="ADAL" clId="{C7A62016-8B5D-4D21-98C9-132373BF9A84}" dt="2024-09-09T05:04:29.288" v="2772" actId="47"/>
      <pc:docMkLst>
        <pc:docMk/>
      </pc:docMkLst>
      <pc:sldChg chg="modSp mod">
        <pc:chgData name="S220 CHWu22" userId="df3e4360-d358-4db4-9727-0dc053c1691e" providerId="ADAL" clId="{C7A62016-8B5D-4D21-98C9-132373BF9A84}" dt="2024-09-05T01:15:26.763" v="20" actId="20577"/>
        <pc:sldMkLst>
          <pc:docMk/>
          <pc:sldMk cId="0" sldId="257"/>
        </pc:sldMkLst>
        <pc:spChg chg="mod">
          <ac:chgData name="S220 CHWu22" userId="df3e4360-d358-4db4-9727-0dc053c1691e" providerId="ADAL" clId="{C7A62016-8B5D-4D21-98C9-132373BF9A84}" dt="2024-09-05T01:15:26.763" v="20" actId="20577"/>
          <ac:spMkLst>
            <pc:docMk/>
            <pc:sldMk cId="0" sldId="257"/>
            <ac:spMk id="3" creationId="{FE2E9F02-2AA4-0393-67A4-B10AF02332F9}"/>
          </ac:spMkLst>
        </pc:spChg>
        <pc:spChg chg="mod">
          <ac:chgData name="S220 CHWu22" userId="df3e4360-d358-4db4-9727-0dc053c1691e" providerId="ADAL" clId="{C7A62016-8B5D-4D21-98C9-132373BF9A84}" dt="2024-09-05T01:15:11.813" v="13" actId="20577"/>
          <ac:spMkLst>
            <pc:docMk/>
            <pc:sldMk cId="0" sldId="257"/>
            <ac:spMk id="4113" creationId="{50CE7B21-B3A9-5E35-B196-7DA39A66EF22}"/>
          </ac:spMkLst>
        </pc:spChg>
      </pc:sldChg>
      <pc:sldChg chg="modSp mod">
        <pc:chgData name="S220 CHWu22" userId="df3e4360-d358-4db4-9727-0dc053c1691e" providerId="ADAL" clId="{C7A62016-8B5D-4D21-98C9-132373BF9A84}" dt="2024-09-09T01:52:09.554" v="2330" actId="20577"/>
        <pc:sldMkLst>
          <pc:docMk/>
          <pc:sldMk cId="0" sldId="270"/>
        </pc:sldMkLst>
        <pc:spChg chg="mod">
          <ac:chgData name="S220 CHWu22" userId="df3e4360-d358-4db4-9727-0dc053c1691e" providerId="ADAL" clId="{C7A62016-8B5D-4D21-98C9-132373BF9A84}" dt="2024-09-09T01:52:09.554" v="2330" actId="20577"/>
          <ac:spMkLst>
            <pc:docMk/>
            <pc:sldMk cId="0" sldId="270"/>
            <ac:spMk id="3" creationId="{B5974D04-BB62-0999-15A9-E4BFE2FC564F}"/>
          </ac:spMkLst>
        </pc:spChg>
      </pc:sldChg>
      <pc:sldChg chg="modSp del mod">
        <pc:chgData name="S220 CHWu22" userId="df3e4360-d358-4db4-9727-0dc053c1691e" providerId="ADAL" clId="{C7A62016-8B5D-4D21-98C9-132373BF9A84}" dt="2024-09-05T01:48:39.541" v="121" actId="47"/>
        <pc:sldMkLst>
          <pc:docMk/>
          <pc:sldMk cId="3570711417" sldId="293"/>
        </pc:sldMkLst>
        <pc:spChg chg="mod">
          <ac:chgData name="S220 CHWu22" userId="df3e4360-d358-4db4-9727-0dc053c1691e" providerId="ADAL" clId="{C7A62016-8B5D-4D21-98C9-132373BF9A84}" dt="2024-09-05T01:46:59.561" v="114" actId="20577"/>
          <ac:spMkLst>
            <pc:docMk/>
            <pc:sldMk cId="3570711417" sldId="293"/>
            <ac:spMk id="2" creationId="{0B1C2F34-0FDA-2EA6-D9E0-57F9F84AF260}"/>
          </ac:spMkLst>
        </pc:spChg>
        <pc:spChg chg="mod">
          <ac:chgData name="S220 CHWu22" userId="df3e4360-d358-4db4-9727-0dc053c1691e" providerId="ADAL" clId="{C7A62016-8B5D-4D21-98C9-132373BF9A84}" dt="2024-09-05T01:16:27.821" v="30" actId="20577"/>
          <ac:spMkLst>
            <pc:docMk/>
            <pc:sldMk cId="3570711417" sldId="293"/>
            <ac:spMk id="6" creationId="{28859A08-4A02-71ED-44AC-EF6C37A39542}"/>
          </ac:spMkLst>
        </pc:spChg>
      </pc:sldChg>
      <pc:sldChg chg="addSp delSp modSp mod ord">
        <pc:chgData name="S220 CHWu22" userId="df3e4360-d358-4db4-9727-0dc053c1691e" providerId="ADAL" clId="{C7A62016-8B5D-4D21-98C9-132373BF9A84}" dt="2024-09-09T04:55:50.459" v="2712" actId="1076"/>
        <pc:sldMkLst>
          <pc:docMk/>
          <pc:sldMk cId="1341161414" sldId="301"/>
        </pc:sldMkLst>
        <pc:spChg chg="add del mod">
          <ac:chgData name="S220 CHWu22" userId="df3e4360-d358-4db4-9727-0dc053c1691e" providerId="ADAL" clId="{C7A62016-8B5D-4D21-98C9-132373BF9A84}" dt="2024-09-09T04:55:28.466" v="2706" actId="478"/>
          <ac:spMkLst>
            <pc:docMk/>
            <pc:sldMk cId="1341161414" sldId="301"/>
            <ac:spMk id="2" creationId="{27621B80-AAEA-9DED-EA09-E731ADEFDC53}"/>
          </ac:spMkLst>
        </pc:spChg>
        <pc:spChg chg="add mod">
          <ac:chgData name="S220 CHWu22" userId="df3e4360-d358-4db4-9727-0dc053c1691e" providerId="ADAL" clId="{C7A62016-8B5D-4D21-98C9-132373BF9A84}" dt="2024-09-09T04:55:50.459" v="2712" actId="1076"/>
          <ac:spMkLst>
            <pc:docMk/>
            <pc:sldMk cId="1341161414" sldId="301"/>
            <ac:spMk id="3" creationId="{D153F668-5D48-A001-98DC-7A05423E5E34}"/>
          </ac:spMkLst>
        </pc:spChg>
        <pc:spChg chg="del">
          <ac:chgData name="S220 CHWu22" userId="df3e4360-d358-4db4-9727-0dc053c1691e" providerId="ADAL" clId="{C7A62016-8B5D-4D21-98C9-132373BF9A84}" dt="2024-09-09T04:55:17.094" v="2703" actId="478"/>
          <ac:spMkLst>
            <pc:docMk/>
            <pc:sldMk cId="1341161414" sldId="301"/>
            <ac:spMk id="34" creationId="{26AE75A2-E253-3512-62BC-6D6C1E9BC754}"/>
          </ac:spMkLst>
        </pc:spChg>
      </pc:sldChg>
      <pc:sldChg chg="new del">
        <pc:chgData name="S220 CHWu22" userId="df3e4360-d358-4db4-9727-0dc053c1691e" providerId="ADAL" clId="{C7A62016-8B5D-4D21-98C9-132373BF9A84}" dt="2024-09-05T01:48:08.370" v="117" actId="47"/>
        <pc:sldMkLst>
          <pc:docMk/>
          <pc:sldMk cId="284706750" sldId="302"/>
        </pc:sldMkLst>
      </pc:sldChg>
      <pc:sldChg chg="del">
        <pc:chgData name="S220 CHWu22" userId="df3e4360-d358-4db4-9727-0dc053c1691e" providerId="ADAL" clId="{C7A62016-8B5D-4D21-98C9-132373BF9A84}" dt="2024-09-05T01:16:05.381" v="22" actId="47"/>
        <pc:sldMkLst>
          <pc:docMk/>
          <pc:sldMk cId="3841088060" sldId="303"/>
        </pc:sldMkLst>
      </pc:sldChg>
      <pc:sldChg chg="del">
        <pc:chgData name="S220 CHWu22" userId="df3e4360-d358-4db4-9727-0dc053c1691e" providerId="ADAL" clId="{C7A62016-8B5D-4D21-98C9-132373BF9A84}" dt="2024-09-05T01:16:07.607" v="24" actId="47"/>
        <pc:sldMkLst>
          <pc:docMk/>
          <pc:sldMk cId="4216618437" sldId="304"/>
        </pc:sldMkLst>
      </pc:sldChg>
      <pc:sldChg chg="del">
        <pc:chgData name="S220 CHWu22" userId="df3e4360-d358-4db4-9727-0dc053c1691e" providerId="ADAL" clId="{C7A62016-8B5D-4D21-98C9-132373BF9A84}" dt="2024-09-05T01:16:08.892" v="25" actId="47"/>
        <pc:sldMkLst>
          <pc:docMk/>
          <pc:sldMk cId="1023891020" sldId="305"/>
        </pc:sldMkLst>
      </pc:sldChg>
      <pc:sldChg chg="del">
        <pc:chgData name="S220 CHWu22" userId="df3e4360-d358-4db4-9727-0dc053c1691e" providerId="ADAL" clId="{C7A62016-8B5D-4D21-98C9-132373BF9A84}" dt="2024-09-05T01:16:10.366" v="26" actId="47"/>
        <pc:sldMkLst>
          <pc:docMk/>
          <pc:sldMk cId="652433123" sldId="306"/>
        </pc:sldMkLst>
      </pc:sldChg>
      <pc:sldChg chg="del">
        <pc:chgData name="S220 CHWu22" userId="df3e4360-d358-4db4-9727-0dc053c1691e" providerId="ADAL" clId="{C7A62016-8B5D-4D21-98C9-132373BF9A84}" dt="2024-09-05T01:16:06.638" v="23" actId="47"/>
        <pc:sldMkLst>
          <pc:docMk/>
          <pc:sldMk cId="2486036167" sldId="308"/>
        </pc:sldMkLst>
      </pc:sldChg>
      <pc:sldChg chg="addSp delSp modSp add mod">
        <pc:chgData name="S220 CHWu22" userId="df3e4360-d358-4db4-9727-0dc053c1691e" providerId="ADAL" clId="{C7A62016-8B5D-4D21-98C9-132373BF9A84}" dt="2024-09-09T01:50:34.599" v="2313" actId="255"/>
        <pc:sldMkLst>
          <pc:docMk/>
          <pc:sldMk cId="3159129677" sldId="312"/>
        </pc:sldMkLst>
        <pc:spChg chg="del">
          <ac:chgData name="S220 CHWu22" userId="df3e4360-d358-4db4-9727-0dc053c1691e" providerId="ADAL" clId="{C7A62016-8B5D-4D21-98C9-132373BF9A84}" dt="2024-09-05T01:48:19.767" v="118" actId="478"/>
          <ac:spMkLst>
            <pc:docMk/>
            <pc:sldMk cId="3159129677" sldId="312"/>
            <ac:spMk id="2" creationId="{3EB34860-58B4-8741-B68E-E212AB16A162}"/>
          </ac:spMkLst>
        </pc:spChg>
        <pc:spChg chg="add del mod">
          <ac:chgData name="S220 CHWu22" userId="df3e4360-d358-4db4-9727-0dc053c1691e" providerId="ADAL" clId="{C7A62016-8B5D-4D21-98C9-132373BF9A84}" dt="2024-09-05T01:48:21.605" v="119" actId="478"/>
          <ac:spMkLst>
            <pc:docMk/>
            <pc:sldMk cId="3159129677" sldId="312"/>
            <ac:spMk id="3" creationId="{91809E0E-1BAC-4D06-F656-D764B602A1EF}"/>
          </ac:spMkLst>
        </pc:spChg>
        <pc:spChg chg="mod">
          <ac:chgData name="S220 CHWu22" userId="df3e4360-d358-4db4-9727-0dc053c1691e" providerId="ADAL" clId="{C7A62016-8B5D-4D21-98C9-132373BF9A84}" dt="2024-09-09T01:50:34.599" v="2313" actId="255"/>
          <ac:spMkLst>
            <pc:docMk/>
            <pc:sldMk cId="3159129677" sldId="312"/>
            <ac:spMk id="4" creationId="{D39016EA-A55D-4CD6-6AB5-C603DFC00F1C}"/>
          </ac:spMkLst>
        </pc:spChg>
        <pc:spChg chg="add mod">
          <ac:chgData name="S220 CHWu22" userId="df3e4360-d358-4db4-9727-0dc053c1691e" providerId="ADAL" clId="{C7A62016-8B5D-4D21-98C9-132373BF9A84}" dt="2024-09-09T01:50:24.958" v="2312" actId="255"/>
          <ac:spMkLst>
            <pc:docMk/>
            <pc:sldMk cId="3159129677" sldId="312"/>
            <ac:spMk id="6" creationId="{A7B1936A-B939-635D-701F-D7193623D27B}"/>
          </ac:spMkLst>
        </pc:spChg>
      </pc:sldChg>
      <pc:sldChg chg="addSp delSp modSp new mod ord">
        <pc:chgData name="S220 CHWu22" userId="df3e4360-d358-4db4-9727-0dc053c1691e" providerId="ADAL" clId="{C7A62016-8B5D-4D21-98C9-132373BF9A84}" dt="2024-09-09T05:02:03.730" v="2730" actId="21"/>
        <pc:sldMkLst>
          <pc:docMk/>
          <pc:sldMk cId="3153500277" sldId="313"/>
        </pc:sldMkLst>
        <pc:spChg chg="add del mod">
          <ac:chgData name="S220 CHWu22" userId="df3e4360-d358-4db4-9727-0dc053c1691e" providerId="ADAL" clId="{C7A62016-8B5D-4D21-98C9-132373BF9A84}" dt="2024-09-09T05:02:03.730" v="2730" actId="21"/>
          <ac:spMkLst>
            <pc:docMk/>
            <pc:sldMk cId="3153500277" sldId="313"/>
            <ac:spMk id="2" creationId="{0D5D5F21-98DB-50AC-D826-E35A25D826F0}"/>
          </ac:spMkLst>
        </pc:spChg>
        <pc:spChg chg="del">
          <ac:chgData name="S220 CHWu22" userId="df3e4360-d358-4db4-9727-0dc053c1691e" providerId="ADAL" clId="{C7A62016-8B5D-4D21-98C9-132373BF9A84}" dt="2024-09-05T01:49:26.051" v="158"/>
          <ac:spMkLst>
            <pc:docMk/>
            <pc:sldMk cId="3153500277" sldId="313"/>
            <ac:spMk id="2" creationId="{D95DE1DE-9C72-9D83-755E-E1521B5B89DC}"/>
          </ac:spMkLst>
        </pc:spChg>
        <pc:spChg chg="del mod">
          <ac:chgData name="S220 CHWu22" userId="df3e4360-d358-4db4-9727-0dc053c1691e" providerId="ADAL" clId="{C7A62016-8B5D-4D21-98C9-132373BF9A84}" dt="2024-09-05T02:01:01.221" v="567" actId="478"/>
          <ac:spMkLst>
            <pc:docMk/>
            <pc:sldMk cId="3153500277" sldId="313"/>
            <ac:spMk id="3" creationId="{B3E1A58E-494A-AAA4-ACA7-2243ED10C4D8}"/>
          </ac:spMkLst>
        </pc:spChg>
        <pc:spChg chg="add mod">
          <ac:chgData name="S220 CHWu22" userId="df3e4360-d358-4db4-9727-0dc053c1691e" providerId="ADAL" clId="{C7A62016-8B5D-4D21-98C9-132373BF9A84}" dt="2024-09-05T02:07:00.480" v="964" actId="255"/>
          <ac:spMkLst>
            <pc:docMk/>
            <pc:sldMk cId="3153500277" sldId="313"/>
            <ac:spMk id="4" creationId="{2E4A9B0E-12DC-DA80-753F-E4FF1A93D37B}"/>
          </ac:spMkLst>
        </pc:spChg>
        <pc:spChg chg="add del mod">
          <ac:chgData name="S220 CHWu22" userId="df3e4360-d358-4db4-9727-0dc053c1691e" providerId="ADAL" clId="{C7A62016-8B5D-4D21-98C9-132373BF9A84}" dt="2024-09-05T02:01:05.409" v="568" actId="478"/>
          <ac:spMkLst>
            <pc:docMk/>
            <pc:sldMk cId="3153500277" sldId="313"/>
            <ac:spMk id="10" creationId="{1CD47689-8887-7D61-BD2D-08F62E53717F}"/>
          </ac:spMkLst>
        </pc:spChg>
        <pc:picChg chg="add del mod">
          <ac:chgData name="S220 CHWu22" userId="df3e4360-d358-4db4-9727-0dc053c1691e" providerId="ADAL" clId="{C7A62016-8B5D-4D21-98C9-132373BF9A84}" dt="2024-09-05T02:07:18.864" v="967" actId="1076"/>
          <ac:picMkLst>
            <pc:docMk/>
            <pc:sldMk cId="3153500277" sldId="313"/>
            <ac:picMk id="6" creationId="{3EA2AA22-3ACE-CE73-4BA0-5D4D37687731}"/>
          </ac:picMkLst>
        </pc:picChg>
        <pc:picChg chg="add mod">
          <ac:chgData name="S220 CHWu22" userId="df3e4360-d358-4db4-9727-0dc053c1691e" providerId="ADAL" clId="{C7A62016-8B5D-4D21-98C9-132373BF9A84}" dt="2024-09-05T01:54:46.946" v="334" actId="1076"/>
          <ac:picMkLst>
            <pc:docMk/>
            <pc:sldMk cId="3153500277" sldId="313"/>
            <ac:picMk id="7" creationId="{8B893B3F-C314-A43D-0117-41B3C6B58D53}"/>
          </ac:picMkLst>
        </pc:picChg>
        <pc:picChg chg="add mod">
          <ac:chgData name="S220 CHWu22" userId="df3e4360-d358-4db4-9727-0dc053c1691e" providerId="ADAL" clId="{C7A62016-8B5D-4D21-98C9-132373BF9A84}" dt="2024-09-05T01:54:46.946" v="334" actId="1076"/>
          <ac:picMkLst>
            <pc:docMk/>
            <pc:sldMk cId="3153500277" sldId="313"/>
            <ac:picMk id="8" creationId="{DBD0E443-6975-B6A1-5792-94EB020D1423}"/>
          </ac:picMkLst>
        </pc:picChg>
        <pc:picChg chg="add mod">
          <ac:chgData name="S220 CHWu22" userId="df3e4360-d358-4db4-9727-0dc053c1691e" providerId="ADAL" clId="{C7A62016-8B5D-4D21-98C9-132373BF9A84}" dt="2024-09-05T01:54:46.946" v="334" actId="1076"/>
          <ac:picMkLst>
            <pc:docMk/>
            <pc:sldMk cId="3153500277" sldId="313"/>
            <ac:picMk id="9" creationId="{375EFD90-050A-6026-C487-A0FDC0FC4B6B}"/>
          </ac:picMkLst>
        </pc:picChg>
        <pc:picChg chg="add del mod">
          <ac:chgData name="S220 CHWu22" userId="df3e4360-d358-4db4-9727-0dc053c1691e" providerId="ADAL" clId="{C7A62016-8B5D-4D21-98C9-132373BF9A84}" dt="2024-09-05T02:05:21.730" v="806" actId="478"/>
          <ac:picMkLst>
            <pc:docMk/>
            <pc:sldMk cId="3153500277" sldId="313"/>
            <ac:picMk id="11" creationId="{06AC6C8E-4F71-2823-A45C-D3F9566FAC26}"/>
          </ac:picMkLst>
        </pc:picChg>
        <pc:picChg chg="add mod">
          <ac:chgData name="S220 CHWu22" userId="df3e4360-d358-4db4-9727-0dc053c1691e" providerId="ADAL" clId="{C7A62016-8B5D-4D21-98C9-132373BF9A84}" dt="2024-09-09T05:01:57.135" v="2728" actId="1076"/>
          <ac:picMkLst>
            <pc:docMk/>
            <pc:sldMk cId="3153500277" sldId="313"/>
            <ac:picMk id="13" creationId="{6133131D-5815-31D0-55EE-D7156BC13700}"/>
          </ac:picMkLst>
        </pc:picChg>
      </pc:sldChg>
      <pc:sldChg chg="addSp delSp modSp new mod ord">
        <pc:chgData name="S220 CHWu22" userId="df3e4360-d358-4db4-9727-0dc053c1691e" providerId="ADAL" clId="{C7A62016-8B5D-4D21-98C9-132373BF9A84}" dt="2024-09-05T02:17:01.919" v="2032" actId="20577"/>
        <pc:sldMkLst>
          <pc:docMk/>
          <pc:sldMk cId="1393838853" sldId="314"/>
        </pc:sldMkLst>
        <pc:spChg chg="del mod">
          <ac:chgData name="S220 CHWu22" userId="df3e4360-d358-4db4-9727-0dc053c1691e" providerId="ADAL" clId="{C7A62016-8B5D-4D21-98C9-132373BF9A84}" dt="2024-09-05T02:06:52.063" v="962" actId="478"/>
          <ac:spMkLst>
            <pc:docMk/>
            <pc:sldMk cId="1393838853" sldId="314"/>
            <ac:spMk id="2" creationId="{651D5706-9DAF-BB68-1B3D-4F50B5704D02}"/>
          </ac:spMkLst>
        </pc:spChg>
        <pc:spChg chg="del mod">
          <ac:chgData name="S220 CHWu22" userId="df3e4360-d358-4db4-9727-0dc053c1691e" providerId="ADAL" clId="{C7A62016-8B5D-4D21-98C9-132373BF9A84}" dt="2024-09-05T02:06:37.211" v="946" actId="478"/>
          <ac:spMkLst>
            <pc:docMk/>
            <pc:sldMk cId="1393838853" sldId="314"/>
            <ac:spMk id="3" creationId="{23C75310-71B2-24BD-CFD1-B7A984F8A85D}"/>
          </ac:spMkLst>
        </pc:spChg>
        <pc:spChg chg="add mod">
          <ac:chgData name="S220 CHWu22" userId="df3e4360-d358-4db4-9727-0dc053c1691e" providerId="ADAL" clId="{C7A62016-8B5D-4D21-98C9-132373BF9A84}" dt="2024-09-05T02:17:01.919" v="2032" actId="20577"/>
          <ac:spMkLst>
            <pc:docMk/>
            <pc:sldMk cId="1393838853" sldId="314"/>
            <ac:spMk id="6" creationId="{69F349DD-9A9E-5D52-1858-526112AED61B}"/>
          </ac:spMkLst>
        </pc:spChg>
        <pc:picChg chg="add mod">
          <ac:chgData name="S220 CHWu22" userId="df3e4360-d358-4db4-9727-0dc053c1691e" providerId="ADAL" clId="{C7A62016-8B5D-4D21-98C9-132373BF9A84}" dt="2024-09-05T02:16:43.186" v="2002" actId="1076"/>
          <ac:picMkLst>
            <pc:docMk/>
            <pc:sldMk cId="1393838853" sldId="314"/>
            <ac:picMk id="5" creationId="{6446E0F6-DA43-06C7-E93E-29857E80719A}"/>
          </ac:picMkLst>
        </pc:picChg>
      </pc:sldChg>
      <pc:sldChg chg="addSp delSp modSp new mod">
        <pc:chgData name="S220 CHWu22" userId="df3e4360-d358-4db4-9727-0dc053c1691e" providerId="ADAL" clId="{C7A62016-8B5D-4D21-98C9-132373BF9A84}" dt="2024-09-05T03:15:52.454" v="2069" actId="207"/>
        <pc:sldMkLst>
          <pc:docMk/>
          <pc:sldMk cId="372973322" sldId="315"/>
        </pc:sldMkLst>
        <pc:spChg chg="del mod">
          <ac:chgData name="S220 CHWu22" userId="df3e4360-d358-4db4-9727-0dc053c1691e" providerId="ADAL" clId="{C7A62016-8B5D-4D21-98C9-132373BF9A84}" dt="2024-09-05T01:55:48.410" v="369" actId="478"/>
          <ac:spMkLst>
            <pc:docMk/>
            <pc:sldMk cId="372973322" sldId="315"/>
            <ac:spMk id="2" creationId="{D8608183-6309-DC75-C947-E38A55001539}"/>
          </ac:spMkLst>
        </pc:spChg>
        <pc:spChg chg="del">
          <ac:chgData name="S220 CHWu22" userId="df3e4360-d358-4db4-9727-0dc053c1691e" providerId="ADAL" clId="{C7A62016-8B5D-4D21-98C9-132373BF9A84}" dt="2024-09-05T01:54:57.158" v="338" actId="478"/>
          <ac:spMkLst>
            <pc:docMk/>
            <pc:sldMk cId="372973322" sldId="315"/>
            <ac:spMk id="3" creationId="{00ED5EA8-F8D7-9069-F6CB-0369DAF60D31}"/>
          </ac:spMkLst>
        </pc:spChg>
        <pc:spChg chg="add mod">
          <ac:chgData name="S220 CHWu22" userId="df3e4360-d358-4db4-9727-0dc053c1691e" providerId="ADAL" clId="{C7A62016-8B5D-4D21-98C9-132373BF9A84}" dt="2024-09-05T03:15:52.454" v="2069" actId="207"/>
          <ac:spMkLst>
            <pc:docMk/>
            <pc:sldMk cId="372973322" sldId="315"/>
            <ac:spMk id="10" creationId="{5E0D2EB1-92AE-DB9A-71AF-CDB1E86774BC}"/>
          </ac:spMkLst>
        </pc:spChg>
        <pc:picChg chg="add mod">
          <ac:chgData name="S220 CHWu22" userId="df3e4360-d358-4db4-9727-0dc053c1691e" providerId="ADAL" clId="{C7A62016-8B5D-4D21-98C9-132373BF9A84}" dt="2024-09-05T01:54:49.642" v="335"/>
          <ac:picMkLst>
            <pc:docMk/>
            <pc:sldMk cId="372973322" sldId="315"/>
            <ac:picMk id="4" creationId="{4A51085F-2867-0CA5-CB05-B090D0B8E5F8}"/>
          </ac:picMkLst>
        </pc:picChg>
        <pc:picChg chg="add mod">
          <ac:chgData name="S220 CHWu22" userId="df3e4360-d358-4db4-9727-0dc053c1691e" providerId="ADAL" clId="{C7A62016-8B5D-4D21-98C9-132373BF9A84}" dt="2024-09-05T01:54:49.642" v="335"/>
          <ac:picMkLst>
            <pc:docMk/>
            <pc:sldMk cId="372973322" sldId="315"/>
            <ac:picMk id="5" creationId="{D2643311-FDD4-1E15-B952-5C753B984C6F}"/>
          </ac:picMkLst>
        </pc:picChg>
        <pc:picChg chg="add mod">
          <ac:chgData name="S220 CHWu22" userId="df3e4360-d358-4db4-9727-0dc053c1691e" providerId="ADAL" clId="{C7A62016-8B5D-4D21-98C9-132373BF9A84}" dt="2024-09-05T01:54:53.424" v="337" actId="1076"/>
          <ac:picMkLst>
            <pc:docMk/>
            <pc:sldMk cId="372973322" sldId="315"/>
            <ac:picMk id="6" creationId="{FA4ADEDA-DDA6-52E7-F94F-5D698EDEC9AE}"/>
          </ac:picMkLst>
        </pc:picChg>
        <pc:picChg chg="add mod">
          <ac:chgData name="S220 CHWu22" userId="df3e4360-d358-4db4-9727-0dc053c1691e" providerId="ADAL" clId="{C7A62016-8B5D-4D21-98C9-132373BF9A84}" dt="2024-09-05T01:54:58.333" v="339"/>
          <ac:picMkLst>
            <pc:docMk/>
            <pc:sldMk cId="372973322" sldId="315"/>
            <ac:picMk id="7" creationId="{F963D288-DDEC-5EC5-22A4-F7689106DBE5}"/>
          </ac:picMkLst>
        </pc:picChg>
        <pc:picChg chg="add mod">
          <ac:chgData name="S220 CHWu22" userId="df3e4360-d358-4db4-9727-0dc053c1691e" providerId="ADAL" clId="{C7A62016-8B5D-4D21-98C9-132373BF9A84}" dt="2024-09-05T01:54:58.333" v="339"/>
          <ac:picMkLst>
            <pc:docMk/>
            <pc:sldMk cId="372973322" sldId="315"/>
            <ac:picMk id="8" creationId="{6BB13C47-1CF9-9E1D-F3E4-30E6A1EB1B75}"/>
          </ac:picMkLst>
        </pc:picChg>
        <pc:picChg chg="add mod">
          <ac:chgData name="S220 CHWu22" userId="df3e4360-d358-4db4-9727-0dc053c1691e" providerId="ADAL" clId="{C7A62016-8B5D-4D21-98C9-132373BF9A84}" dt="2024-09-05T01:54:58.333" v="339"/>
          <ac:picMkLst>
            <pc:docMk/>
            <pc:sldMk cId="372973322" sldId="315"/>
            <ac:picMk id="9" creationId="{B7FB18F7-7994-B83E-2B6E-11258E69F0B2}"/>
          </ac:picMkLst>
        </pc:picChg>
      </pc:sldChg>
      <pc:sldChg chg="new del">
        <pc:chgData name="S220 CHWu22" userId="df3e4360-d358-4db4-9727-0dc053c1691e" providerId="ADAL" clId="{C7A62016-8B5D-4D21-98C9-132373BF9A84}" dt="2024-09-05T02:17:08.847" v="2033" actId="47"/>
        <pc:sldMkLst>
          <pc:docMk/>
          <pc:sldMk cId="818191968" sldId="316"/>
        </pc:sldMkLst>
      </pc:sldChg>
      <pc:sldChg chg="new del">
        <pc:chgData name="S220 CHWu22" userId="df3e4360-d358-4db4-9727-0dc053c1691e" providerId="ADAL" clId="{C7A62016-8B5D-4D21-98C9-132373BF9A84}" dt="2024-09-05T02:17:10.945" v="2034" actId="47"/>
        <pc:sldMkLst>
          <pc:docMk/>
          <pc:sldMk cId="265084649" sldId="317"/>
        </pc:sldMkLst>
      </pc:sldChg>
      <pc:sldChg chg="new del">
        <pc:chgData name="S220 CHWu22" userId="df3e4360-d358-4db4-9727-0dc053c1691e" providerId="ADAL" clId="{C7A62016-8B5D-4D21-98C9-132373BF9A84}" dt="2024-09-05T02:07:32.161" v="968" actId="47"/>
        <pc:sldMkLst>
          <pc:docMk/>
          <pc:sldMk cId="3338917532" sldId="318"/>
        </pc:sldMkLst>
      </pc:sldChg>
      <pc:sldChg chg="addSp delSp modSp new mod">
        <pc:chgData name="S220 CHWu22" userId="df3e4360-d358-4db4-9727-0dc053c1691e" providerId="ADAL" clId="{C7A62016-8B5D-4D21-98C9-132373BF9A84}" dt="2024-09-09T04:50:45.397" v="2678" actId="20577"/>
        <pc:sldMkLst>
          <pc:docMk/>
          <pc:sldMk cId="3388348431" sldId="318"/>
        </pc:sldMkLst>
        <pc:spChg chg="add mod">
          <ac:chgData name="S220 CHWu22" userId="df3e4360-d358-4db4-9727-0dc053c1691e" providerId="ADAL" clId="{C7A62016-8B5D-4D21-98C9-132373BF9A84}" dt="2024-09-05T03:15:30.905" v="2067" actId="20577"/>
          <ac:spMkLst>
            <pc:docMk/>
            <pc:sldMk cId="3388348431" sldId="318"/>
            <ac:spMk id="2" creationId="{71A00349-7DE0-BEE1-9D4E-46B008670297}"/>
          </ac:spMkLst>
        </pc:spChg>
        <pc:spChg chg="del">
          <ac:chgData name="S220 CHWu22" userId="df3e4360-d358-4db4-9727-0dc053c1691e" providerId="ADAL" clId="{C7A62016-8B5D-4D21-98C9-132373BF9A84}" dt="2024-09-05T02:08:53.001" v="1136" actId="478"/>
          <ac:spMkLst>
            <pc:docMk/>
            <pc:sldMk cId="3388348431" sldId="318"/>
            <ac:spMk id="2" creationId="{DBF9E916-1417-0EB3-C211-BCE6E3E65577}"/>
          </ac:spMkLst>
        </pc:spChg>
        <pc:spChg chg="del">
          <ac:chgData name="S220 CHWu22" userId="df3e4360-d358-4db4-9727-0dc053c1691e" providerId="ADAL" clId="{C7A62016-8B5D-4D21-98C9-132373BF9A84}" dt="2024-09-05T02:08:52.409" v="1135" actId="478"/>
          <ac:spMkLst>
            <pc:docMk/>
            <pc:sldMk cId="3388348431" sldId="318"/>
            <ac:spMk id="3" creationId="{89C88497-28C2-A5CD-F3C7-18E761457CA7}"/>
          </ac:spMkLst>
        </pc:spChg>
        <pc:spChg chg="add del mod">
          <ac:chgData name="S220 CHWu22" userId="df3e4360-d358-4db4-9727-0dc053c1691e" providerId="ADAL" clId="{C7A62016-8B5D-4D21-98C9-132373BF9A84}" dt="2024-09-05T02:16:21.033" v="1998" actId="478"/>
          <ac:spMkLst>
            <pc:docMk/>
            <pc:sldMk cId="3388348431" sldId="318"/>
            <ac:spMk id="4" creationId="{8BA6B050-D879-4AF8-65A5-BFE0349709E0}"/>
          </ac:spMkLst>
        </pc:spChg>
        <pc:spChg chg="add del mod">
          <ac:chgData name="S220 CHWu22" userId="df3e4360-d358-4db4-9727-0dc053c1691e" providerId="ADAL" clId="{C7A62016-8B5D-4D21-98C9-132373BF9A84}" dt="2024-09-09T04:50:45.397" v="2678" actId="20577"/>
          <ac:spMkLst>
            <pc:docMk/>
            <pc:sldMk cId="3388348431" sldId="318"/>
            <ac:spMk id="5" creationId="{170FBAAE-9339-CDA3-E149-A33BA7FB8154}"/>
          </ac:spMkLst>
        </pc:spChg>
      </pc:sldChg>
      <pc:sldChg chg="addSp delSp modSp new mod">
        <pc:chgData name="S220 CHWu22" userId="df3e4360-d358-4db4-9727-0dc053c1691e" providerId="ADAL" clId="{C7A62016-8B5D-4D21-98C9-132373BF9A84}" dt="2024-09-09T05:03:50.362" v="2760" actId="14100"/>
        <pc:sldMkLst>
          <pc:docMk/>
          <pc:sldMk cId="520721946" sldId="319"/>
        </pc:sldMkLst>
        <pc:spChg chg="del">
          <ac:chgData name="S220 CHWu22" userId="df3e4360-d358-4db4-9727-0dc053c1691e" providerId="ADAL" clId="{C7A62016-8B5D-4D21-98C9-132373BF9A84}" dt="2024-09-05T03:22:45.320" v="2081" actId="478"/>
          <ac:spMkLst>
            <pc:docMk/>
            <pc:sldMk cId="520721946" sldId="319"/>
            <ac:spMk id="2" creationId="{3B316F2D-4AC8-4800-B1AE-01ADA8D36EAB}"/>
          </ac:spMkLst>
        </pc:spChg>
        <pc:spChg chg="del">
          <ac:chgData name="S220 CHWu22" userId="df3e4360-d358-4db4-9727-0dc053c1691e" providerId="ADAL" clId="{C7A62016-8B5D-4D21-98C9-132373BF9A84}" dt="2024-09-05T03:22:45.814" v="2082" actId="478"/>
          <ac:spMkLst>
            <pc:docMk/>
            <pc:sldMk cId="520721946" sldId="319"/>
            <ac:spMk id="3" creationId="{929A8770-DE24-D931-176E-4030A0E419A8}"/>
          </ac:spMkLst>
        </pc:spChg>
        <pc:spChg chg="add del mod">
          <ac:chgData name="S220 CHWu22" userId="df3e4360-d358-4db4-9727-0dc053c1691e" providerId="ADAL" clId="{C7A62016-8B5D-4D21-98C9-132373BF9A84}" dt="2024-09-09T05:00:21.761" v="2720" actId="478"/>
          <ac:spMkLst>
            <pc:docMk/>
            <pc:sldMk cId="520721946" sldId="319"/>
            <ac:spMk id="12" creationId="{BF1D2DD4-7BF1-3907-517F-5D02BFD84648}"/>
          </ac:spMkLst>
        </pc:spChg>
        <pc:spChg chg="add del mod">
          <ac:chgData name="S220 CHWu22" userId="df3e4360-d358-4db4-9727-0dc053c1691e" providerId="ADAL" clId="{C7A62016-8B5D-4D21-98C9-132373BF9A84}" dt="2024-09-09T05:00:48.111" v="2725" actId="478"/>
          <ac:spMkLst>
            <pc:docMk/>
            <pc:sldMk cId="520721946" sldId="319"/>
            <ac:spMk id="13" creationId="{7D62C44D-97E7-679D-AC27-AC5C15D680A1}"/>
          </ac:spMkLst>
        </pc:spChg>
        <pc:spChg chg="add del mod">
          <ac:chgData name="S220 CHWu22" userId="df3e4360-d358-4db4-9727-0dc053c1691e" providerId="ADAL" clId="{C7A62016-8B5D-4D21-98C9-132373BF9A84}" dt="2024-09-09T05:03:32.845" v="2757" actId="478"/>
          <ac:spMkLst>
            <pc:docMk/>
            <pc:sldMk cId="520721946" sldId="319"/>
            <ac:spMk id="14" creationId="{0D5D5F21-98DB-50AC-D826-E35A25D826F0}"/>
          </ac:spMkLst>
        </pc:spChg>
        <pc:spChg chg="add mod">
          <ac:chgData name="S220 CHWu22" userId="df3e4360-d358-4db4-9727-0dc053c1691e" providerId="ADAL" clId="{C7A62016-8B5D-4D21-98C9-132373BF9A84}" dt="2024-09-09T05:03:06.797" v="2748" actId="14100"/>
          <ac:spMkLst>
            <pc:docMk/>
            <pc:sldMk cId="520721946" sldId="319"/>
            <ac:spMk id="15" creationId="{30406431-6BE6-ECCA-04F7-837FB5D46289}"/>
          </ac:spMkLst>
        </pc:spChg>
        <pc:spChg chg="add mod">
          <ac:chgData name="S220 CHWu22" userId="df3e4360-d358-4db4-9727-0dc053c1691e" providerId="ADAL" clId="{C7A62016-8B5D-4D21-98C9-132373BF9A84}" dt="2024-09-09T05:03:31.923" v="2756" actId="1076"/>
          <ac:spMkLst>
            <pc:docMk/>
            <pc:sldMk cId="520721946" sldId="319"/>
            <ac:spMk id="16" creationId="{CF801B51-854A-B4EE-9116-FADC98CE32E9}"/>
          </ac:spMkLst>
        </pc:spChg>
        <pc:spChg chg="add mod">
          <ac:chgData name="S220 CHWu22" userId="df3e4360-d358-4db4-9727-0dc053c1691e" providerId="ADAL" clId="{C7A62016-8B5D-4D21-98C9-132373BF9A84}" dt="2024-09-09T05:03:50.362" v="2760" actId="14100"/>
          <ac:spMkLst>
            <pc:docMk/>
            <pc:sldMk cId="520721946" sldId="319"/>
            <ac:spMk id="17" creationId="{879BC929-D1D0-79C9-803B-6A1108DF05D2}"/>
          </ac:spMkLst>
        </pc:spChg>
        <pc:picChg chg="add mod modCrop">
          <ac:chgData name="S220 CHWu22" userId="df3e4360-d358-4db4-9727-0dc053c1691e" providerId="ADAL" clId="{C7A62016-8B5D-4D21-98C9-132373BF9A84}" dt="2024-09-09T05:02:14.277" v="2733" actId="1076"/>
          <ac:picMkLst>
            <pc:docMk/>
            <pc:sldMk cId="520721946" sldId="319"/>
            <ac:picMk id="5" creationId="{224895F7-C963-122E-E9DA-C83A5043B81B}"/>
          </ac:picMkLst>
        </pc:picChg>
        <pc:picChg chg="add mod">
          <ac:chgData name="S220 CHWu22" userId="df3e4360-d358-4db4-9727-0dc053c1691e" providerId="ADAL" clId="{C7A62016-8B5D-4D21-98C9-132373BF9A84}" dt="2024-09-09T05:03:21.063" v="2754" actId="1076"/>
          <ac:picMkLst>
            <pc:docMk/>
            <pc:sldMk cId="520721946" sldId="319"/>
            <ac:picMk id="7" creationId="{3270FD16-F11F-C17E-0DAD-11C2E063F73A}"/>
          </ac:picMkLst>
        </pc:picChg>
        <pc:picChg chg="add del mod">
          <ac:chgData name="S220 CHWu22" userId="df3e4360-d358-4db4-9727-0dc053c1691e" providerId="ADAL" clId="{C7A62016-8B5D-4D21-98C9-132373BF9A84}" dt="2024-09-05T03:25:18.998" v="2115" actId="21"/>
          <ac:picMkLst>
            <pc:docMk/>
            <pc:sldMk cId="520721946" sldId="319"/>
            <ac:picMk id="9" creationId="{19B854B7-814A-0755-B2C7-514DA75058F3}"/>
          </ac:picMkLst>
        </pc:picChg>
        <pc:picChg chg="add del mod">
          <ac:chgData name="S220 CHWu22" userId="df3e4360-d358-4db4-9727-0dc053c1691e" providerId="ADAL" clId="{C7A62016-8B5D-4D21-98C9-132373BF9A84}" dt="2024-09-05T03:25:21.484" v="2117" actId="21"/>
          <ac:picMkLst>
            <pc:docMk/>
            <pc:sldMk cId="520721946" sldId="319"/>
            <ac:picMk id="11" creationId="{36686E43-92BD-D426-48DE-5A963134F38C}"/>
          </ac:picMkLst>
        </pc:picChg>
      </pc:sldChg>
      <pc:sldChg chg="new del">
        <pc:chgData name="S220 CHWu22" userId="df3e4360-d358-4db4-9727-0dc053c1691e" providerId="ADAL" clId="{C7A62016-8B5D-4D21-98C9-132373BF9A84}" dt="2024-09-05T02:16:38.607" v="2001" actId="47"/>
        <pc:sldMkLst>
          <pc:docMk/>
          <pc:sldMk cId="2647674476" sldId="319"/>
        </pc:sldMkLst>
      </pc:sldChg>
      <pc:sldChg chg="new del">
        <pc:chgData name="S220 CHWu22" userId="df3e4360-d358-4db4-9727-0dc053c1691e" providerId="ADAL" clId="{C7A62016-8B5D-4D21-98C9-132373BF9A84}" dt="2024-09-05T02:16:37.810" v="2000" actId="47"/>
        <pc:sldMkLst>
          <pc:docMk/>
          <pc:sldMk cId="1311372320" sldId="320"/>
        </pc:sldMkLst>
      </pc:sldChg>
      <pc:sldChg chg="addSp delSp modSp new mod">
        <pc:chgData name="S220 CHWu22" userId="df3e4360-d358-4db4-9727-0dc053c1691e" providerId="ADAL" clId="{C7A62016-8B5D-4D21-98C9-132373BF9A84}" dt="2024-09-09T05:04:23.099" v="2771" actId="1035"/>
        <pc:sldMkLst>
          <pc:docMk/>
          <pc:sldMk cId="3721696318" sldId="320"/>
        </pc:sldMkLst>
        <pc:spChg chg="del">
          <ac:chgData name="S220 CHWu22" userId="df3e4360-d358-4db4-9727-0dc053c1691e" providerId="ADAL" clId="{C7A62016-8B5D-4D21-98C9-132373BF9A84}" dt="2024-09-05T03:25:15.193" v="2113" actId="478"/>
          <ac:spMkLst>
            <pc:docMk/>
            <pc:sldMk cId="3721696318" sldId="320"/>
            <ac:spMk id="2" creationId="{EDA4B24E-F070-F94C-3B14-6421B6D46C24}"/>
          </ac:spMkLst>
        </pc:spChg>
        <pc:spChg chg="del">
          <ac:chgData name="S220 CHWu22" userId="df3e4360-d358-4db4-9727-0dc053c1691e" providerId="ADAL" clId="{C7A62016-8B5D-4D21-98C9-132373BF9A84}" dt="2024-09-05T03:25:16.032" v="2114" actId="478"/>
          <ac:spMkLst>
            <pc:docMk/>
            <pc:sldMk cId="3721696318" sldId="320"/>
            <ac:spMk id="3" creationId="{44564339-19EC-E91F-2DB4-B6A1B525BD76}"/>
          </ac:spMkLst>
        </pc:spChg>
        <pc:spChg chg="add mod">
          <ac:chgData name="S220 CHWu22" userId="df3e4360-d358-4db4-9727-0dc053c1691e" providerId="ADAL" clId="{C7A62016-8B5D-4D21-98C9-132373BF9A84}" dt="2024-09-09T05:04:07.468" v="2764" actId="14100"/>
          <ac:spMkLst>
            <pc:docMk/>
            <pc:sldMk cId="3721696318" sldId="320"/>
            <ac:spMk id="4" creationId="{29710C0F-3E30-1A35-6566-BA0A60E3DA3A}"/>
          </ac:spMkLst>
        </pc:spChg>
        <pc:spChg chg="add mod">
          <ac:chgData name="S220 CHWu22" userId="df3e4360-d358-4db4-9727-0dc053c1691e" providerId="ADAL" clId="{C7A62016-8B5D-4D21-98C9-132373BF9A84}" dt="2024-09-09T05:04:23.099" v="2771" actId="1035"/>
          <ac:spMkLst>
            <pc:docMk/>
            <pc:sldMk cId="3721696318" sldId="320"/>
            <ac:spMk id="5" creationId="{40A31688-8B9A-2F89-7A83-58F9545E4C9E}"/>
          </ac:spMkLst>
        </pc:spChg>
        <pc:picChg chg="add mod">
          <ac:chgData name="S220 CHWu22" userId="df3e4360-d358-4db4-9727-0dc053c1691e" providerId="ADAL" clId="{C7A62016-8B5D-4D21-98C9-132373BF9A84}" dt="2024-09-05T03:25:29.781" v="2123" actId="1076"/>
          <ac:picMkLst>
            <pc:docMk/>
            <pc:sldMk cId="3721696318" sldId="320"/>
            <ac:picMk id="9" creationId="{19B854B7-814A-0755-B2C7-514DA75058F3}"/>
          </ac:picMkLst>
        </pc:picChg>
        <pc:picChg chg="add mod">
          <ac:chgData name="S220 CHWu22" userId="df3e4360-d358-4db4-9727-0dc053c1691e" providerId="ADAL" clId="{C7A62016-8B5D-4D21-98C9-132373BF9A84}" dt="2024-09-05T03:25:28.356" v="2122" actId="1076"/>
          <ac:picMkLst>
            <pc:docMk/>
            <pc:sldMk cId="3721696318" sldId="320"/>
            <ac:picMk id="11" creationId="{36686E43-92BD-D426-48DE-5A963134F38C}"/>
          </ac:picMkLst>
        </pc:picChg>
      </pc:sldChg>
      <pc:sldChg chg="new del">
        <pc:chgData name="S220 CHWu22" userId="df3e4360-d358-4db4-9727-0dc053c1691e" providerId="ADAL" clId="{C7A62016-8B5D-4D21-98C9-132373BF9A84}" dt="2024-09-05T02:16:37.091" v="1999" actId="47"/>
        <pc:sldMkLst>
          <pc:docMk/>
          <pc:sldMk cId="393297921" sldId="321"/>
        </pc:sldMkLst>
      </pc:sldChg>
      <pc:sldChg chg="modSp new mod">
        <pc:chgData name="S220 CHWu22" userId="df3e4360-d358-4db4-9727-0dc053c1691e" providerId="ADAL" clId="{C7A62016-8B5D-4D21-98C9-132373BF9A84}" dt="2024-09-09T04:54:29.097" v="2701" actId="5793"/>
        <pc:sldMkLst>
          <pc:docMk/>
          <pc:sldMk cId="1458320522" sldId="321"/>
        </pc:sldMkLst>
        <pc:spChg chg="mod">
          <ac:chgData name="S220 CHWu22" userId="df3e4360-d358-4db4-9727-0dc053c1691e" providerId="ADAL" clId="{C7A62016-8B5D-4D21-98C9-132373BF9A84}" dt="2024-09-09T04:53:56.927" v="2693" actId="20577"/>
          <ac:spMkLst>
            <pc:docMk/>
            <pc:sldMk cId="1458320522" sldId="321"/>
            <ac:spMk id="2" creationId="{150E671C-DA57-656A-0867-89FC41FD91AA}"/>
          </ac:spMkLst>
        </pc:spChg>
        <pc:spChg chg="mod">
          <ac:chgData name="S220 CHWu22" userId="df3e4360-d358-4db4-9727-0dc053c1691e" providerId="ADAL" clId="{C7A62016-8B5D-4D21-98C9-132373BF9A84}" dt="2024-09-09T04:54:29.097" v="2701" actId="5793"/>
          <ac:spMkLst>
            <pc:docMk/>
            <pc:sldMk cId="1458320522" sldId="321"/>
            <ac:spMk id="3" creationId="{6275B242-C7DF-74C7-5379-2669717FBDB0}"/>
          </ac:spMkLst>
        </pc:spChg>
      </pc:sldChg>
      <pc:sldChg chg="new del">
        <pc:chgData name="S220 CHWu22" userId="df3e4360-d358-4db4-9727-0dc053c1691e" providerId="ADAL" clId="{C7A62016-8B5D-4D21-98C9-132373BF9A84}" dt="2024-09-09T01:46:52.157" v="2232" actId="47"/>
        <pc:sldMkLst>
          <pc:docMk/>
          <pc:sldMk cId="1468069306" sldId="322"/>
        </pc:sldMkLst>
      </pc:sldChg>
      <pc:sldChg chg="new del">
        <pc:chgData name="S220 CHWu22" userId="df3e4360-d358-4db4-9727-0dc053c1691e" providerId="ADAL" clId="{C7A62016-8B5D-4D21-98C9-132373BF9A84}" dt="2024-09-09T05:04:29.288" v="2772" actId="47"/>
        <pc:sldMkLst>
          <pc:docMk/>
          <pc:sldMk cId="3114486889" sldId="322"/>
        </pc:sldMkLst>
      </pc:sldChg>
      <pc:sldChg chg="modSp new del mod">
        <pc:chgData name="S220 CHWu22" userId="df3e4360-d358-4db4-9727-0dc053c1691e" providerId="ADAL" clId="{C7A62016-8B5D-4D21-98C9-132373BF9A84}" dt="2024-09-09T04:54:36.618" v="2702" actId="2696"/>
        <pc:sldMkLst>
          <pc:docMk/>
          <pc:sldMk cId="3479147666" sldId="322"/>
        </pc:sldMkLst>
        <pc:spChg chg="mod">
          <ac:chgData name="S220 CHWu22" userId="df3e4360-d358-4db4-9727-0dc053c1691e" providerId="ADAL" clId="{C7A62016-8B5D-4D21-98C9-132373BF9A84}" dt="2024-09-09T01:51:42.240" v="2322" actId="5793"/>
          <ac:spMkLst>
            <pc:docMk/>
            <pc:sldMk cId="3479147666" sldId="322"/>
            <ac:spMk id="3" creationId="{C3F8A03F-DE95-C8FB-DA90-D37DC89C359F}"/>
          </ac:spMkLst>
        </pc:spChg>
      </pc:sldChg>
      <pc:sldChg chg="addSp delSp modSp add del ord">
        <pc:chgData name="S220 CHWu22" userId="df3e4360-d358-4db4-9727-0dc053c1691e" providerId="ADAL" clId="{C7A62016-8B5D-4D21-98C9-132373BF9A84}" dt="2024-09-05T01:59:38.549" v="561" actId="47"/>
        <pc:sldMkLst>
          <pc:docMk/>
          <pc:sldMk cId="3211937006" sldId="324"/>
        </pc:sldMkLst>
        <pc:spChg chg="del">
          <ac:chgData name="S220 CHWu22" userId="df3e4360-d358-4db4-9727-0dc053c1691e" providerId="ADAL" clId="{C7A62016-8B5D-4D21-98C9-132373BF9A84}" dt="2024-09-05T01:53:41.366" v="274" actId="478"/>
          <ac:spMkLst>
            <pc:docMk/>
            <pc:sldMk cId="3211937006" sldId="324"/>
            <ac:spMk id="2" creationId="{3EB34860-58B4-8741-B68E-E212AB16A162}"/>
          </ac:spMkLst>
        </pc:spChg>
        <pc:spChg chg="add del mod">
          <ac:chgData name="S220 CHWu22" userId="df3e4360-d358-4db4-9727-0dc053c1691e" providerId="ADAL" clId="{C7A62016-8B5D-4D21-98C9-132373BF9A84}" dt="2024-09-05T01:53:44.996" v="275" actId="478"/>
          <ac:spMkLst>
            <pc:docMk/>
            <pc:sldMk cId="3211937006" sldId="324"/>
            <ac:spMk id="3" creationId="{B95B8C3E-4B8A-131D-FF96-1064414E02D4}"/>
          </ac:spMkLst>
        </pc:spChg>
      </pc:sldChg>
    </pc:docChg>
  </pc:docChgLst>
  <pc:docChgLst>
    <pc:chgData name="S220 CHWu22" userId="df3e4360-d358-4db4-9727-0dc053c1691e" providerId="ADAL" clId="{69867D87-6BDD-4BE3-8296-D27CC3E01E37}"/>
    <pc:docChg chg="undo custSel addSld delSld modSld">
      <pc:chgData name="S220 CHWu22" userId="df3e4360-d358-4db4-9727-0dc053c1691e" providerId="ADAL" clId="{69867D87-6BDD-4BE3-8296-D27CC3E01E37}" dt="2024-08-26T04:56:53.514" v="849" actId="20577"/>
      <pc:docMkLst>
        <pc:docMk/>
      </pc:docMkLst>
      <pc:sldChg chg="modSp mod">
        <pc:chgData name="S220 CHWu22" userId="df3e4360-d358-4db4-9727-0dc053c1691e" providerId="ADAL" clId="{69867D87-6BDD-4BE3-8296-D27CC3E01E37}" dt="2024-08-21T00:50:57.486" v="13" actId="20577"/>
        <pc:sldMkLst>
          <pc:docMk/>
          <pc:sldMk cId="0" sldId="257"/>
        </pc:sldMkLst>
        <pc:spChg chg="mod">
          <ac:chgData name="S220 CHWu22" userId="df3e4360-d358-4db4-9727-0dc053c1691e" providerId="ADAL" clId="{69867D87-6BDD-4BE3-8296-D27CC3E01E37}" dt="2024-08-21T00:50:57.486" v="13" actId="20577"/>
          <ac:spMkLst>
            <pc:docMk/>
            <pc:sldMk cId="0" sldId="257"/>
            <ac:spMk id="3" creationId="{FE2E9F02-2AA4-0393-67A4-B10AF02332F9}"/>
          </ac:spMkLst>
        </pc:spChg>
        <pc:spChg chg="mod">
          <ac:chgData name="S220 CHWu22" userId="df3e4360-d358-4db4-9727-0dc053c1691e" providerId="ADAL" clId="{69867D87-6BDD-4BE3-8296-D27CC3E01E37}" dt="2024-08-21T00:50:48.989" v="5" actId="20577"/>
          <ac:spMkLst>
            <pc:docMk/>
            <pc:sldMk cId="0" sldId="257"/>
            <ac:spMk id="4113" creationId="{50CE7B21-B3A9-5E35-B196-7DA39A66EF22}"/>
          </ac:spMkLst>
        </pc:spChg>
      </pc:sldChg>
      <pc:sldChg chg="modSp mod">
        <pc:chgData name="S220 CHWu22" userId="df3e4360-d358-4db4-9727-0dc053c1691e" providerId="ADAL" clId="{69867D87-6BDD-4BE3-8296-D27CC3E01E37}" dt="2024-08-21T08:42:42.431" v="609" actId="20577"/>
        <pc:sldMkLst>
          <pc:docMk/>
          <pc:sldMk cId="0" sldId="270"/>
        </pc:sldMkLst>
        <pc:spChg chg="mod">
          <ac:chgData name="S220 CHWu22" userId="df3e4360-d358-4db4-9727-0dc053c1691e" providerId="ADAL" clId="{69867D87-6BDD-4BE3-8296-D27CC3E01E37}" dt="2024-08-21T08:42:42.431" v="609" actId="20577"/>
          <ac:spMkLst>
            <pc:docMk/>
            <pc:sldMk cId="0" sldId="270"/>
            <ac:spMk id="3" creationId="{B5974D04-BB62-0999-15A9-E4BFE2FC564F}"/>
          </ac:spMkLst>
        </pc:spChg>
      </pc:sldChg>
      <pc:sldChg chg="addSp modSp del mod">
        <pc:chgData name="S220 CHWu22" userId="df3e4360-d358-4db4-9727-0dc053c1691e" providerId="ADAL" clId="{69867D87-6BDD-4BE3-8296-D27CC3E01E37}" dt="2024-08-21T00:54:11.678" v="21" actId="2696"/>
        <pc:sldMkLst>
          <pc:docMk/>
          <pc:sldMk cId="3351053220" sldId="291"/>
        </pc:sldMkLst>
        <pc:spChg chg="mod">
          <ac:chgData name="S220 CHWu22" userId="df3e4360-d358-4db4-9727-0dc053c1691e" providerId="ADAL" clId="{69867D87-6BDD-4BE3-8296-D27CC3E01E37}" dt="2024-08-21T00:54:06.403" v="20" actId="20577"/>
          <ac:spMkLst>
            <pc:docMk/>
            <pc:sldMk cId="3351053220" sldId="291"/>
            <ac:spMk id="3" creationId="{6598E6BA-0E66-3644-A372-0CC66D044DBB}"/>
          </ac:spMkLst>
        </pc:spChg>
        <pc:spChg chg="add">
          <ac:chgData name="S220 CHWu22" userId="df3e4360-d358-4db4-9727-0dc053c1691e" providerId="ADAL" clId="{69867D87-6BDD-4BE3-8296-D27CC3E01E37}" dt="2024-08-21T00:52:52.654" v="14"/>
          <ac:spMkLst>
            <pc:docMk/>
            <pc:sldMk cId="3351053220" sldId="291"/>
            <ac:spMk id="4" creationId="{A0A8C566-862B-191B-5295-354BD9ECF727}"/>
          </ac:spMkLst>
        </pc:spChg>
        <pc:spChg chg="add">
          <ac:chgData name="S220 CHWu22" userId="df3e4360-d358-4db4-9727-0dc053c1691e" providerId="ADAL" clId="{69867D87-6BDD-4BE3-8296-D27CC3E01E37}" dt="2024-08-21T00:52:52.654" v="14"/>
          <ac:spMkLst>
            <pc:docMk/>
            <pc:sldMk cId="3351053220" sldId="291"/>
            <ac:spMk id="5" creationId="{F35EF81C-A15D-D66C-7CFE-3C9D05B24F38}"/>
          </ac:spMkLst>
        </pc:spChg>
        <pc:spChg chg="add">
          <ac:chgData name="S220 CHWu22" userId="df3e4360-d358-4db4-9727-0dc053c1691e" providerId="ADAL" clId="{69867D87-6BDD-4BE3-8296-D27CC3E01E37}" dt="2024-08-21T00:52:52.654" v="14"/>
          <ac:spMkLst>
            <pc:docMk/>
            <pc:sldMk cId="3351053220" sldId="291"/>
            <ac:spMk id="6" creationId="{7CA9A14A-12F7-F8CF-64DF-3E1B39AA8FA1}"/>
          </ac:spMkLst>
        </pc:spChg>
        <pc:spChg chg="add">
          <ac:chgData name="S220 CHWu22" userId="df3e4360-d358-4db4-9727-0dc053c1691e" providerId="ADAL" clId="{69867D87-6BDD-4BE3-8296-D27CC3E01E37}" dt="2024-08-21T00:52:52.654" v="14"/>
          <ac:spMkLst>
            <pc:docMk/>
            <pc:sldMk cId="3351053220" sldId="291"/>
            <ac:spMk id="7" creationId="{384D6F7B-1896-1FD8-DFF9-E237CD91B33C}"/>
          </ac:spMkLst>
        </pc:spChg>
        <pc:spChg chg="add mod">
          <ac:chgData name="S220 CHWu22" userId="df3e4360-d358-4db4-9727-0dc053c1691e" providerId="ADAL" clId="{69867D87-6BDD-4BE3-8296-D27CC3E01E37}" dt="2024-08-21T00:53:02.832" v="15"/>
          <ac:spMkLst>
            <pc:docMk/>
            <pc:sldMk cId="3351053220" sldId="291"/>
            <ac:spMk id="8" creationId="{79DA0B25-8BD7-A454-F1CF-44AB84F52F2E}"/>
          </ac:spMkLst>
        </pc:spChg>
      </pc:sldChg>
      <pc:sldChg chg="del">
        <pc:chgData name="S220 CHWu22" userId="df3e4360-d358-4db4-9727-0dc053c1691e" providerId="ADAL" clId="{69867D87-6BDD-4BE3-8296-D27CC3E01E37}" dt="2024-08-21T01:02:35.786" v="72" actId="47"/>
        <pc:sldMkLst>
          <pc:docMk/>
          <pc:sldMk cId="1914989773" sldId="292"/>
        </pc:sldMkLst>
      </pc:sldChg>
      <pc:sldChg chg="addSp delSp modSp mod">
        <pc:chgData name="S220 CHWu22" userId="df3e4360-d358-4db4-9727-0dc053c1691e" providerId="ADAL" clId="{69867D87-6BDD-4BE3-8296-D27CC3E01E37}" dt="2024-08-22T05:01:50.296" v="655" actId="1076"/>
        <pc:sldMkLst>
          <pc:docMk/>
          <pc:sldMk cId="3570711417" sldId="293"/>
        </pc:sldMkLst>
        <pc:spChg chg="mod">
          <ac:chgData name="S220 CHWu22" userId="df3e4360-d358-4db4-9727-0dc053c1691e" providerId="ADAL" clId="{69867D87-6BDD-4BE3-8296-D27CC3E01E37}" dt="2024-08-21T01:17:24.894" v="422" actId="1076"/>
          <ac:spMkLst>
            <pc:docMk/>
            <pc:sldMk cId="3570711417" sldId="293"/>
            <ac:spMk id="2" creationId="{0B1C2F34-0FDA-2EA6-D9E0-57F9F84AF260}"/>
          </ac:spMkLst>
        </pc:spChg>
        <pc:spChg chg="del">
          <ac:chgData name="S220 CHWu22" userId="df3e4360-d358-4db4-9727-0dc053c1691e" providerId="ADAL" clId="{69867D87-6BDD-4BE3-8296-D27CC3E01E37}" dt="2024-08-21T00:56:31.558" v="22" actId="478"/>
          <ac:spMkLst>
            <pc:docMk/>
            <pc:sldMk cId="3570711417" sldId="293"/>
            <ac:spMk id="3" creationId="{C71BC752-15E4-38D1-D6BB-45B2900D0651}"/>
          </ac:spMkLst>
        </pc:spChg>
        <pc:spChg chg="add del mod">
          <ac:chgData name="S220 CHWu22" userId="df3e4360-d358-4db4-9727-0dc053c1691e" providerId="ADAL" clId="{69867D87-6BDD-4BE3-8296-D27CC3E01E37}" dt="2024-08-21T00:57:12.824" v="34" actId="478"/>
          <ac:spMkLst>
            <pc:docMk/>
            <pc:sldMk cId="3570711417" sldId="293"/>
            <ac:spMk id="4" creationId="{FB5DDA60-5091-14D8-78A7-0DA38E03590A}"/>
          </ac:spMkLst>
        </pc:spChg>
        <pc:spChg chg="add mod">
          <ac:chgData name="S220 CHWu22" userId="df3e4360-d358-4db4-9727-0dc053c1691e" providerId="ADAL" clId="{69867D87-6BDD-4BE3-8296-D27CC3E01E37}" dt="2024-08-22T05:01:50.296" v="655" actId="1076"/>
          <ac:spMkLst>
            <pc:docMk/>
            <pc:sldMk cId="3570711417" sldId="293"/>
            <ac:spMk id="6" creationId="{28859A08-4A02-71ED-44AC-EF6C37A39542}"/>
          </ac:spMkLst>
        </pc:spChg>
        <pc:spChg chg="add">
          <ac:chgData name="S220 CHWu22" userId="df3e4360-d358-4db4-9727-0dc053c1691e" providerId="ADAL" clId="{69867D87-6BDD-4BE3-8296-D27CC3E01E37}" dt="2024-08-21T01:03:01.052" v="85"/>
          <ac:spMkLst>
            <pc:docMk/>
            <pc:sldMk cId="3570711417" sldId="293"/>
            <ac:spMk id="7" creationId="{4C44B212-0EEC-6C4F-5EAC-63D522EB5516}"/>
          </ac:spMkLst>
        </pc:spChg>
        <pc:spChg chg="add">
          <ac:chgData name="S220 CHWu22" userId="df3e4360-d358-4db4-9727-0dc053c1691e" providerId="ADAL" clId="{69867D87-6BDD-4BE3-8296-D27CC3E01E37}" dt="2024-08-21T01:03:01.052" v="85"/>
          <ac:spMkLst>
            <pc:docMk/>
            <pc:sldMk cId="3570711417" sldId="293"/>
            <ac:spMk id="8" creationId="{F84BC7F4-A70B-C0FD-B1A7-6D9DE0DA1094}"/>
          </ac:spMkLst>
        </pc:spChg>
        <pc:spChg chg="add">
          <ac:chgData name="S220 CHWu22" userId="df3e4360-d358-4db4-9727-0dc053c1691e" providerId="ADAL" clId="{69867D87-6BDD-4BE3-8296-D27CC3E01E37}" dt="2024-08-21T01:03:01.052" v="85"/>
          <ac:spMkLst>
            <pc:docMk/>
            <pc:sldMk cId="3570711417" sldId="293"/>
            <ac:spMk id="9" creationId="{CAB62F7F-1BFE-3CC1-D11F-9DC89716404C}"/>
          </ac:spMkLst>
        </pc:spChg>
        <pc:spChg chg="add">
          <ac:chgData name="S220 CHWu22" userId="df3e4360-d358-4db4-9727-0dc053c1691e" providerId="ADAL" clId="{69867D87-6BDD-4BE3-8296-D27CC3E01E37}" dt="2024-08-21T01:03:05.509" v="86"/>
          <ac:spMkLst>
            <pc:docMk/>
            <pc:sldMk cId="3570711417" sldId="293"/>
            <ac:spMk id="10" creationId="{AA672077-1987-9C8D-ACFC-F21690072A8B}"/>
          </ac:spMkLst>
        </pc:spChg>
        <pc:spChg chg="add">
          <ac:chgData name="S220 CHWu22" userId="df3e4360-d358-4db4-9727-0dc053c1691e" providerId="ADAL" clId="{69867D87-6BDD-4BE3-8296-D27CC3E01E37}" dt="2024-08-21T01:03:05.509" v="86"/>
          <ac:spMkLst>
            <pc:docMk/>
            <pc:sldMk cId="3570711417" sldId="293"/>
            <ac:spMk id="11" creationId="{0F060652-66AD-F924-41C5-179BD675D6E2}"/>
          </ac:spMkLst>
        </pc:spChg>
        <pc:spChg chg="add">
          <ac:chgData name="S220 CHWu22" userId="df3e4360-d358-4db4-9727-0dc053c1691e" providerId="ADAL" clId="{69867D87-6BDD-4BE3-8296-D27CC3E01E37}" dt="2024-08-21T01:03:05.509" v="86"/>
          <ac:spMkLst>
            <pc:docMk/>
            <pc:sldMk cId="3570711417" sldId="293"/>
            <ac:spMk id="12" creationId="{B3A2DFBD-0BB4-657D-FF93-07668425C48F}"/>
          </ac:spMkLst>
        </pc:spChg>
        <pc:spChg chg="add">
          <ac:chgData name="S220 CHWu22" userId="df3e4360-d358-4db4-9727-0dc053c1691e" providerId="ADAL" clId="{69867D87-6BDD-4BE3-8296-D27CC3E01E37}" dt="2024-08-21T01:03:13.551" v="87"/>
          <ac:spMkLst>
            <pc:docMk/>
            <pc:sldMk cId="3570711417" sldId="293"/>
            <ac:spMk id="13" creationId="{069CBCFB-D1FC-9B4A-41F6-9B688FF6C506}"/>
          </ac:spMkLst>
        </pc:spChg>
        <pc:spChg chg="add">
          <ac:chgData name="S220 CHWu22" userId="df3e4360-d358-4db4-9727-0dc053c1691e" providerId="ADAL" clId="{69867D87-6BDD-4BE3-8296-D27CC3E01E37}" dt="2024-08-21T01:03:13.551" v="87"/>
          <ac:spMkLst>
            <pc:docMk/>
            <pc:sldMk cId="3570711417" sldId="293"/>
            <ac:spMk id="14" creationId="{7F09EDB4-0923-3AB6-50B6-C051F449676D}"/>
          </ac:spMkLst>
        </pc:spChg>
        <pc:spChg chg="add">
          <ac:chgData name="S220 CHWu22" userId="df3e4360-d358-4db4-9727-0dc053c1691e" providerId="ADAL" clId="{69867D87-6BDD-4BE3-8296-D27CC3E01E37}" dt="2024-08-21T01:03:13.551" v="87"/>
          <ac:spMkLst>
            <pc:docMk/>
            <pc:sldMk cId="3570711417" sldId="293"/>
            <ac:spMk id="15" creationId="{14EE537C-758E-8D90-17D8-A7CC02BA0B91}"/>
          </ac:spMkLst>
        </pc:spChg>
        <pc:spChg chg="add">
          <ac:chgData name="S220 CHWu22" userId="df3e4360-d358-4db4-9727-0dc053c1691e" providerId="ADAL" clId="{69867D87-6BDD-4BE3-8296-D27CC3E01E37}" dt="2024-08-21T01:03:20.018" v="88"/>
          <ac:spMkLst>
            <pc:docMk/>
            <pc:sldMk cId="3570711417" sldId="293"/>
            <ac:spMk id="16" creationId="{7269A7EC-E311-CAD9-806E-4487539A3D3E}"/>
          </ac:spMkLst>
        </pc:spChg>
        <pc:spChg chg="add del">
          <ac:chgData name="S220 CHWu22" userId="df3e4360-d358-4db4-9727-0dc053c1691e" providerId="ADAL" clId="{69867D87-6BDD-4BE3-8296-D27CC3E01E37}" dt="2024-08-21T01:03:22.073" v="89" actId="478"/>
          <ac:spMkLst>
            <pc:docMk/>
            <pc:sldMk cId="3570711417" sldId="293"/>
            <ac:spMk id="17" creationId="{E61C68F7-2B8A-1C1E-873F-4A1C63408ED2}"/>
          </ac:spMkLst>
        </pc:spChg>
        <pc:spChg chg="add del mod">
          <ac:chgData name="S220 CHWu22" userId="df3e4360-d358-4db4-9727-0dc053c1691e" providerId="ADAL" clId="{69867D87-6BDD-4BE3-8296-D27CC3E01E37}" dt="2024-08-21T01:03:40.542" v="92" actId="478"/>
          <ac:spMkLst>
            <pc:docMk/>
            <pc:sldMk cId="3570711417" sldId="293"/>
            <ac:spMk id="18" creationId="{2A494AC8-6378-1345-C1EC-0BE9DC32260B}"/>
          </ac:spMkLst>
        </pc:spChg>
      </pc:sldChg>
      <pc:sldChg chg="del">
        <pc:chgData name="S220 CHWu22" userId="df3e4360-d358-4db4-9727-0dc053c1691e" providerId="ADAL" clId="{69867D87-6BDD-4BE3-8296-D27CC3E01E37}" dt="2024-08-21T01:02:36.787" v="74" actId="47"/>
        <pc:sldMkLst>
          <pc:docMk/>
          <pc:sldMk cId="2730575029" sldId="294"/>
        </pc:sldMkLst>
      </pc:sldChg>
      <pc:sldChg chg="del">
        <pc:chgData name="S220 CHWu22" userId="df3e4360-d358-4db4-9727-0dc053c1691e" providerId="ADAL" clId="{69867D87-6BDD-4BE3-8296-D27CC3E01E37}" dt="2024-08-21T01:02:41.246" v="78" actId="47"/>
        <pc:sldMkLst>
          <pc:docMk/>
          <pc:sldMk cId="3075001704" sldId="295"/>
        </pc:sldMkLst>
      </pc:sldChg>
      <pc:sldChg chg="del">
        <pc:chgData name="S220 CHWu22" userId="df3e4360-d358-4db4-9727-0dc053c1691e" providerId="ADAL" clId="{69867D87-6BDD-4BE3-8296-D27CC3E01E37}" dt="2024-08-21T01:02:39.523" v="77" actId="47"/>
        <pc:sldMkLst>
          <pc:docMk/>
          <pc:sldMk cId="1179056434" sldId="296"/>
        </pc:sldMkLst>
      </pc:sldChg>
      <pc:sldChg chg="del">
        <pc:chgData name="S220 CHWu22" userId="df3e4360-d358-4db4-9727-0dc053c1691e" providerId="ADAL" clId="{69867D87-6BDD-4BE3-8296-D27CC3E01E37}" dt="2024-08-21T01:02:36.242" v="73" actId="47"/>
        <pc:sldMkLst>
          <pc:docMk/>
          <pc:sldMk cId="1053458655" sldId="297"/>
        </pc:sldMkLst>
      </pc:sldChg>
      <pc:sldChg chg="del">
        <pc:chgData name="S220 CHWu22" userId="df3e4360-d358-4db4-9727-0dc053c1691e" providerId="ADAL" clId="{69867D87-6BDD-4BE3-8296-D27CC3E01E37}" dt="2024-08-21T01:02:34.708" v="71" actId="47"/>
        <pc:sldMkLst>
          <pc:docMk/>
          <pc:sldMk cId="1658271568" sldId="298"/>
        </pc:sldMkLst>
      </pc:sldChg>
      <pc:sldChg chg="del">
        <pc:chgData name="S220 CHWu22" userId="df3e4360-d358-4db4-9727-0dc053c1691e" providerId="ADAL" clId="{69867D87-6BDD-4BE3-8296-D27CC3E01E37}" dt="2024-08-21T01:02:37.542" v="75" actId="47"/>
        <pc:sldMkLst>
          <pc:docMk/>
          <pc:sldMk cId="1681153109" sldId="299"/>
        </pc:sldMkLst>
      </pc:sldChg>
      <pc:sldChg chg="del">
        <pc:chgData name="S220 CHWu22" userId="df3e4360-d358-4db4-9727-0dc053c1691e" providerId="ADAL" clId="{69867D87-6BDD-4BE3-8296-D27CC3E01E37}" dt="2024-08-21T01:02:38.508" v="76" actId="47"/>
        <pc:sldMkLst>
          <pc:docMk/>
          <pc:sldMk cId="1608693086" sldId="300"/>
        </pc:sldMkLst>
      </pc:sldChg>
      <pc:sldChg chg="addSp delSp modSp mod">
        <pc:chgData name="S220 CHWu22" userId="df3e4360-d358-4db4-9727-0dc053c1691e" providerId="ADAL" clId="{69867D87-6BDD-4BE3-8296-D27CC3E01E37}" dt="2024-08-26T04:56:53.514" v="849" actId="20577"/>
        <pc:sldMkLst>
          <pc:docMk/>
          <pc:sldMk cId="1341161414" sldId="301"/>
        </pc:sldMkLst>
        <pc:spChg chg="add del mod">
          <ac:chgData name="S220 CHWu22" userId="df3e4360-d358-4db4-9727-0dc053c1691e" providerId="ADAL" clId="{69867D87-6BDD-4BE3-8296-D27CC3E01E37}" dt="2024-08-26T04:54:35.526" v="842" actId="478"/>
          <ac:spMkLst>
            <pc:docMk/>
            <pc:sldMk cId="1341161414" sldId="301"/>
            <ac:spMk id="2" creationId="{79D07ED7-F937-18DA-8123-2FA45889A57A}"/>
          </ac:spMkLst>
        </pc:spChg>
        <pc:spChg chg="del mod">
          <ac:chgData name="S220 CHWu22" userId="df3e4360-d358-4db4-9727-0dc053c1691e" providerId="ADAL" clId="{69867D87-6BDD-4BE3-8296-D27CC3E01E37}" dt="2024-08-26T01:21:21.106" v="714" actId="478"/>
          <ac:spMkLst>
            <pc:docMk/>
            <pc:sldMk cId="1341161414" sldId="301"/>
            <ac:spMk id="3" creationId="{E4F989EB-AE0D-4747-DC97-1257E3CAA445}"/>
          </ac:spMkLst>
        </pc:spChg>
        <pc:spChg chg="add del mod">
          <ac:chgData name="S220 CHWu22" userId="df3e4360-d358-4db4-9727-0dc053c1691e" providerId="ADAL" clId="{69867D87-6BDD-4BE3-8296-D27CC3E01E37}" dt="2024-08-26T01:20:11.148" v="688" actId="478"/>
          <ac:spMkLst>
            <pc:docMk/>
            <pc:sldMk cId="1341161414" sldId="301"/>
            <ac:spMk id="4" creationId="{28D30BF7-4C2A-DFCC-FDDF-6996318FFB21}"/>
          </ac:spMkLst>
        </pc:spChg>
        <pc:spChg chg="add del mod">
          <ac:chgData name="S220 CHWu22" userId="df3e4360-d358-4db4-9727-0dc053c1691e" providerId="ADAL" clId="{69867D87-6BDD-4BE3-8296-D27CC3E01E37}" dt="2024-08-26T01:20:11.682" v="689" actId="478"/>
          <ac:spMkLst>
            <pc:docMk/>
            <pc:sldMk cId="1341161414" sldId="301"/>
            <ac:spMk id="6" creationId="{D7057E71-2D5C-2262-5742-0E4761AD05B5}"/>
          </ac:spMkLst>
        </pc:spChg>
        <pc:spChg chg="add mod">
          <ac:chgData name="S220 CHWu22" userId="df3e4360-d358-4db4-9727-0dc053c1691e" providerId="ADAL" clId="{69867D87-6BDD-4BE3-8296-D27CC3E01E37}" dt="2024-08-26T04:56:53.514" v="849" actId="20577"/>
          <ac:spMkLst>
            <pc:docMk/>
            <pc:sldMk cId="1341161414" sldId="301"/>
            <ac:spMk id="10" creationId="{69977F6E-2DC2-134B-92FE-069409C520B3}"/>
          </ac:spMkLst>
        </pc:spChg>
        <pc:spChg chg="add mod">
          <ac:chgData name="S220 CHWu22" userId="df3e4360-d358-4db4-9727-0dc053c1691e" providerId="ADAL" clId="{69867D87-6BDD-4BE3-8296-D27CC3E01E37}" dt="2024-08-26T01:22:50.552" v="731" actId="1076"/>
          <ac:spMkLst>
            <pc:docMk/>
            <pc:sldMk cId="1341161414" sldId="301"/>
            <ac:spMk id="11" creationId="{C8A5335F-A912-73A3-E265-96427994A71F}"/>
          </ac:spMkLst>
        </pc:spChg>
        <pc:spChg chg="add mod">
          <ac:chgData name="S220 CHWu22" userId="df3e4360-d358-4db4-9727-0dc053c1691e" providerId="ADAL" clId="{69867D87-6BDD-4BE3-8296-D27CC3E01E37}" dt="2024-08-26T01:22:21.921" v="728" actId="1076"/>
          <ac:spMkLst>
            <pc:docMk/>
            <pc:sldMk cId="1341161414" sldId="301"/>
            <ac:spMk id="12" creationId="{D7E1B73C-FCA7-301D-48FA-C477D60F0ED3}"/>
          </ac:spMkLst>
        </pc:spChg>
        <pc:spChg chg="add mod">
          <ac:chgData name="S220 CHWu22" userId="df3e4360-d358-4db4-9727-0dc053c1691e" providerId="ADAL" clId="{69867D87-6BDD-4BE3-8296-D27CC3E01E37}" dt="2024-08-26T01:22:17.218" v="727" actId="1076"/>
          <ac:spMkLst>
            <pc:docMk/>
            <pc:sldMk cId="1341161414" sldId="301"/>
            <ac:spMk id="13" creationId="{842FE3D8-1FF0-2C1F-5E45-8B969AB8BD2A}"/>
          </ac:spMkLst>
        </pc:spChg>
        <pc:spChg chg="add mod">
          <ac:chgData name="S220 CHWu22" userId="df3e4360-d358-4db4-9727-0dc053c1691e" providerId="ADAL" clId="{69867D87-6BDD-4BE3-8296-D27CC3E01E37}" dt="2024-08-26T01:28:39.488" v="841" actId="1076"/>
          <ac:spMkLst>
            <pc:docMk/>
            <pc:sldMk cId="1341161414" sldId="301"/>
            <ac:spMk id="14" creationId="{D6F4864B-3905-AF1D-6B85-10D995A92DE7}"/>
          </ac:spMkLst>
        </pc:spChg>
        <pc:spChg chg="add mod">
          <ac:chgData name="S220 CHWu22" userId="df3e4360-d358-4db4-9727-0dc053c1691e" providerId="ADAL" clId="{69867D87-6BDD-4BE3-8296-D27CC3E01E37}" dt="2024-08-21T08:51:36.104" v="631"/>
          <ac:spMkLst>
            <pc:docMk/>
            <pc:sldMk cId="1341161414" sldId="301"/>
            <ac:spMk id="14" creationId="{DF34D057-7424-B393-CC41-AEBE7C53CAAF}"/>
          </ac:spMkLst>
        </pc:spChg>
        <pc:spChg chg="add mod">
          <ac:chgData name="S220 CHWu22" userId="df3e4360-d358-4db4-9727-0dc053c1691e" providerId="ADAL" clId="{69867D87-6BDD-4BE3-8296-D27CC3E01E37}" dt="2024-08-26T01:24:36.701" v="766" actId="1076"/>
          <ac:spMkLst>
            <pc:docMk/>
            <pc:sldMk cId="1341161414" sldId="301"/>
            <ac:spMk id="15" creationId="{297906FC-D63F-629B-5752-FE866F3736B5}"/>
          </ac:spMkLst>
        </pc:spChg>
        <pc:spChg chg="add mod">
          <ac:chgData name="S220 CHWu22" userId="df3e4360-d358-4db4-9727-0dc053c1691e" providerId="ADAL" clId="{69867D87-6BDD-4BE3-8296-D27CC3E01E37}" dt="2024-08-21T08:51:36.104" v="631"/>
          <ac:spMkLst>
            <pc:docMk/>
            <pc:sldMk cId="1341161414" sldId="301"/>
            <ac:spMk id="15" creationId="{E503CBE6-736C-2B8C-3766-852246D71087}"/>
          </ac:spMkLst>
        </pc:spChg>
        <pc:spChg chg="add mod">
          <ac:chgData name="S220 CHWu22" userId="df3e4360-d358-4db4-9727-0dc053c1691e" providerId="ADAL" clId="{69867D87-6BDD-4BE3-8296-D27CC3E01E37}" dt="2024-08-26T01:26:03.311" v="777" actId="1076"/>
          <ac:spMkLst>
            <pc:docMk/>
            <pc:sldMk cId="1341161414" sldId="301"/>
            <ac:spMk id="16" creationId="{6F15AF27-34E6-8AD0-4991-9DE4AE03C00C}"/>
          </ac:spMkLst>
        </pc:spChg>
        <pc:spChg chg="add mod">
          <ac:chgData name="S220 CHWu22" userId="df3e4360-d358-4db4-9727-0dc053c1691e" providerId="ADAL" clId="{69867D87-6BDD-4BE3-8296-D27CC3E01E37}" dt="2024-08-21T08:51:36.104" v="631"/>
          <ac:spMkLst>
            <pc:docMk/>
            <pc:sldMk cId="1341161414" sldId="301"/>
            <ac:spMk id="16" creationId="{E1B14363-CCD9-2A25-B08B-FA04397AC7CF}"/>
          </ac:spMkLst>
        </pc:spChg>
        <pc:spChg chg="add del mod">
          <ac:chgData name="S220 CHWu22" userId="df3e4360-d358-4db4-9727-0dc053c1691e" providerId="ADAL" clId="{69867D87-6BDD-4BE3-8296-D27CC3E01E37}" dt="2024-08-26T01:28:05.804" v="833" actId="478"/>
          <ac:spMkLst>
            <pc:docMk/>
            <pc:sldMk cId="1341161414" sldId="301"/>
            <ac:spMk id="17" creationId="{8DB4166A-D346-AC22-9061-288D19A92D41}"/>
          </ac:spMkLst>
        </pc:spChg>
        <pc:spChg chg="add mod">
          <ac:chgData name="S220 CHWu22" userId="df3e4360-d358-4db4-9727-0dc053c1691e" providerId="ADAL" clId="{69867D87-6BDD-4BE3-8296-D27CC3E01E37}" dt="2024-08-26T01:24:28.405" v="763" actId="1076"/>
          <ac:spMkLst>
            <pc:docMk/>
            <pc:sldMk cId="1341161414" sldId="301"/>
            <ac:spMk id="18" creationId="{1C2FB91B-CF74-1BED-1F34-BE8DBF545BE1}"/>
          </ac:spMkLst>
        </pc:spChg>
        <pc:spChg chg="add mod">
          <ac:chgData name="S220 CHWu22" userId="df3e4360-d358-4db4-9727-0dc053c1691e" providerId="ADAL" clId="{69867D87-6BDD-4BE3-8296-D27CC3E01E37}" dt="2024-08-26T01:26:41.316" v="808" actId="1076"/>
          <ac:spMkLst>
            <pc:docMk/>
            <pc:sldMk cId="1341161414" sldId="301"/>
            <ac:spMk id="19" creationId="{AE84A791-10F7-0CD8-8C36-C64C2599A5CD}"/>
          </ac:spMkLst>
        </pc:spChg>
        <pc:spChg chg="add mod">
          <ac:chgData name="S220 CHWu22" userId="df3e4360-d358-4db4-9727-0dc053c1691e" providerId="ADAL" clId="{69867D87-6BDD-4BE3-8296-D27CC3E01E37}" dt="2024-08-26T01:25:05.541" v="768"/>
          <ac:spMkLst>
            <pc:docMk/>
            <pc:sldMk cId="1341161414" sldId="301"/>
            <ac:spMk id="20" creationId="{F43BF2E3-9D2E-3D3B-5DA9-46FAE472FD9A}"/>
          </ac:spMkLst>
        </pc:spChg>
        <pc:spChg chg="add mod">
          <ac:chgData name="S220 CHWu22" userId="df3e4360-d358-4db4-9727-0dc053c1691e" providerId="ADAL" clId="{69867D87-6BDD-4BE3-8296-D27CC3E01E37}" dt="2024-08-26T01:25:25.258" v="770" actId="1076"/>
          <ac:spMkLst>
            <pc:docMk/>
            <pc:sldMk cId="1341161414" sldId="301"/>
            <ac:spMk id="21" creationId="{3C6E8D35-17AC-76F3-821F-98BAE6802CCC}"/>
          </ac:spMkLst>
        </pc:spChg>
        <pc:spChg chg="add mod">
          <ac:chgData name="S220 CHWu22" userId="df3e4360-d358-4db4-9727-0dc053c1691e" providerId="ADAL" clId="{69867D87-6BDD-4BE3-8296-D27CC3E01E37}" dt="2024-08-26T01:25:37.490" v="772" actId="1076"/>
          <ac:spMkLst>
            <pc:docMk/>
            <pc:sldMk cId="1341161414" sldId="301"/>
            <ac:spMk id="22" creationId="{B3A25E32-D2EF-6D8F-C43F-C9AF190FEEFF}"/>
          </ac:spMkLst>
        </pc:spChg>
        <pc:spChg chg="add mod">
          <ac:chgData name="S220 CHWu22" userId="df3e4360-d358-4db4-9727-0dc053c1691e" providerId="ADAL" clId="{69867D87-6BDD-4BE3-8296-D27CC3E01E37}" dt="2024-08-26T01:25:44.254" v="774" actId="1076"/>
          <ac:spMkLst>
            <pc:docMk/>
            <pc:sldMk cId="1341161414" sldId="301"/>
            <ac:spMk id="23" creationId="{A24FBDFE-D4A9-8535-8D7B-4C32108F560C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3" creationId="{EAE55F9B-1B98-9AEA-9CA0-99AE1BC0CF93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4" creationId="{255D72D1-B536-FEE7-F547-E9923D7AA26B}"/>
          </ac:spMkLst>
        </pc:spChg>
        <pc:spChg chg="add mod">
          <ac:chgData name="S220 CHWu22" userId="df3e4360-d358-4db4-9727-0dc053c1691e" providerId="ADAL" clId="{69867D87-6BDD-4BE3-8296-D27CC3E01E37}" dt="2024-08-26T01:25:49.691" v="776" actId="1076"/>
          <ac:spMkLst>
            <pc:docMk/>
            <pc:sldMk cId="1341161414" sldId="301"/>
            <ac:spMk id="24" creationId="{FAA32CF3-43B1-CA8E-FC26-B76090FC70C8}"/>
          </ac:spMkLst>
        </pc:spChg>
        <pc:spChg chg="add mod">
          <ac:chgData name="S220 CHWu22" userId="df3e4360-d358-4db4-9727-0dc053c1691e" providerId="ADAL" clId="{69867D87-6BDD-4BE3-8296-D27CC3E01E37}" dt="2024-08-26T01:26:46.409" v="810" actId="1076"/>
          <ac:spMkLst>
            <pc:docMk/>
            <pc:sldMk cId="1341161414" sldId="301"/>
            <ac:spMk id="25" creationId="{23003C9D-D7AC-F3F0-5D46-5BE25B097A93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5" creationId="{C38BA13F-2EE5-9A88-14FB-2F2572DD3968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6" creationId="{C059C4AE-70D0-1065-D282-AB8A716D5E43}"/>
          </ac:spMkLst>
        </pc:spChg>
        <pc:spChg chg="add mod">
          <ac:chgData name="S220 CHWu22" userId="df3e4360-d358-4db4-9727-0dc053c1691e" providerId="ADAL" clId="{69867D87-6BDD-4BE3-8296-D27CC3E01E37}" dt="2024-08-26T01:26:58.192" v="815" actId="1076"/>
          <ac:spMkLst>
            <pc:docMk/>
            <pc:sldMk cId="1341161414" sldId="301"/>
            <ac:spMk id="26" creationId="{F7929EE5-2CE6-EDCE-05E5-4EB9AB2B9002}"/>
          </ac:spMkLst>
        </pc:spChg>
        <pc:spChg chg="add mod">
          <ac:chgData name="S220 CHWu22" userId="df3e4360-d358-4db4-9727-0dc053c1691e" providerId="ADAL" clId="{69867D87-6BDD-4BE3-8296-D27CC3E01E37}" dt="2024-08-26T01:26:54.666" v="814" actId="1076"/>
          <ac:spMkLst>
            <pc:docMk/>
            <pc:sldMk cId="1341161414" sldId="301"/>
            <ac:spMk id="27" creationId="{538DCC7B-BEA8-4199-C153-481DC1A5A5CE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7" creationId="{B01477DF-68DE-CBAE-61E9-FCA9BB99FC0B}"/>
          </ac:spMkLst>
        </pc:spChg>
        <pc:spChg chg="add mod">
          <ac:chgData name="S220 CHWu22" userId="df3e4360-d358-4db4-9727-0dc053c1691e" providerId="ADAL" clId="{69867D87-6BDD-4BE3-8296-D27CC3E01E37}" dt="2024-08-26T01:27:13.337" v="817" actId="1076"/>
          <ac:spMkLst>
            <pc:docMk/>
            <pc:sldMk cId="1341161414" sldId="301"/>
            <ac:spMk id="28" creationId="{7E1A4C8A-F719-C7E5-4B04-C968ECEC4C53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8" creationId="{B6C55761-D456-074E-0CD1-2E92E7360820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9" creationId="{46DDDE38-C121-D206-FE8E-B83EA14F7364}"/>
          </ac:spMkLst>
        </pc:spChg>
        <pc:spChg chg="add mod">
          <ac:chgData name="S220 CHWu22" userId="df3e4360-d358-4db4-9727-0dc053c1691e" providerId="ADAL" clId="{69867D87-6BDD-4BE3-8296-D27CC3E01E37}" dt="2024-08-26T01:27:19.916" v="822" actId="1076"/>
          <ac:spMkLst>
            <pc:docMk/>
            <pc:sldMk cId="1341161414" sldId="301"/>
            <ac:spMk id="29" creationId="{9AC41818-3FB2-3649-108D-BCFCF2387FF7}"/>
          </ac:spMkLst>
        </pc:spChg>
        <pc:spChg chg="add mod">
          <ac:chgData name="S220 CHWu22" userId="df3e4360-d358-4db4-9727-0dc053c1691e" providerId="ADAL" clId="{69867D87-6BDD-4BE3-8296-D27CC3E01E37}" dt="2024-08-26T01:27:16.384" v="821" actId="1076"/>
          <ac:spMkLst>
            <pc:docMk/>
            <pc:sldMk cId="1341161414" sldId="301"/>
            <ac:spMk id="30" creationId="{245F3405-4E0A-286E-E88F-29350F151930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0" creationId="{3A748A75-0D36-1DEB-965C-B71C4CD22B0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1" creationId="{23A9F084-EAC4-9E83-9BD2-29B1693B0559}"/>
          </ac:spMkLst>
        </pc:spChg>
        <pc:spChg chg="add mod">
          <ac:chgData name="S220 CHWu22" userId="df3e4360-d358-4db4-9727-0dc053c1691e" providerId="ADAL" clId="{69867D87-6BDD-4BE3-8296-D27CC3E01E37}" dt="2024-08-26T01:27:21.951" v="823" actId="1076"/>
          <ac:spMkLst>
            <pc:docMk/>
            <pc:sldMk cId="1341161414" sldId="301"/>
            <ac:spMk id="31" creationId="{BB2C1AE5-1B70-BFF4-999C-B25DA91AA654}"/>
          </ac:spMkLst>
        </pc:spChg>
        <pc:spChg chg="add mod">
          <ac:chgData name="S220 CHWu22" userId="df3e4360-d358-4db4-9727-0dc053c1691e" providerId="ADAL" clId="{69867D87-6BDD-4BE3-8296-D27CC3E01E37}" dt="2024-08-26T01:27:42.941" v="826" actId="1076"/>
          <ac:spMkLst>
            <pc:docMk/>
            <pc:sldMk cId="1341161414" sldId="301"/>
            <ac:spMk id="32" creationId="{1A454D1E-9E7D-BEAB-20E5-06A03A74B11C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2" creationId="{8140DDE0-D1E4-E237-1EAB-B532EE787C96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3" creationId="{B8CE1AA5-2D68-D125-1524-B45C414EDB89}"/>
          </ac:spMkLst>
        </pc:spChg>
        <pc:spChg chg="add mod">
          <ac:chgData name="S220 CHWu22" userId="df3e4360-d358-4db4-9727-0dc053c1691e" providerId="ADAL" clId="{69867D87-6BDD-4BE3-8296-D27CC3E01E37}" dt="2024-08-26T01:27:53.099" v="828" actId="1076"/>
          <ac:spMkLst>
            <pc:docMk/>
            <pc:sldMk cId="1341161414" sldId="301"/>
            <ac:spMk id="33" creationId="{C1EE884A-DCE9-06B5-B165-B1759D63AC1A}"/>
          </ac:spMkLst>
        </pc:spChg>
        <pc:spChg chg="add mod">
          <ac:chgData name="S220 CHWu22" userId="df3e4360-d358-4db4-9727-0dc053c1691e" providerId="ADAL" clId="{69867D87-6BDD-4BE3-8296-D27CC3E01E37}" dt="2024-08-26T01:28:03.853" v="832" actId="1076"/>
          <ac:spMkLst>
            <pc:docMk/>
            <pc:sldMk cId="1341161414" sldId="301"/>
            <ac:spMk id="34" creationId="{26AE75A2-E253-3512-62BC-6D6C1E9BC75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4" creationId="{71823764-6F93-CAD3-5655-A5B0CC0C1BB4}"/>
          </ac:spMkLst>
        </pc:spChg>
        <pc:spChg chg="add mod">
          <ac:chgData name="S220 CHWu22" userId="df3e4360-d358-4db4-9727-0dc053c1691e" providerId="ADAL" clId="{69867D87-6BDD-4BE3-8296-D27CC3E01E37}" dt="2024-08-26T01:27:58.188" v="831" actId="1076"/>
          <ac:spMkLst>
            <pc:docMk/>
            <pc:sldMk cId="1341161414" sldId="301"/>
            <ac:spMk id="35" creationId="{0DC2EE8F-1FAC-FFE2-091E-89D190A1D2B2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5" creationId="{CB851E5C-16EF-6A7E-19BF-6836C392D7C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6" creationId="{18F1EAD9-132A-30A1-2728-C99C5EE37096}"/>
          </ac:spMkLst>
        </pc:spChg>
        <pc:spChg chg="add del mod">
          <ac:chgData name="S220 CHWu22" userId="df3e4360-d358-4db4-9727-0dc053c1691e" providerId="ADAL" clId="{69867D87-6BDD-4BE3-8296-D27CC3E01E37}" dt="2024-08-26T04:56:46.916" v="845" actId="478"/>
          <ac:spMkLst>
            <pc:docMk/>
            <pc:sldMk cId="1341161414" sldId="301"/>
            <ac:spMk id="36" creationId="{9A3A591B-D388-0F6C-F308-98B19DA108F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7" creationId="{0B25CCA9-1D75-9ED9-D577-57FE523391A6}"/>
          </ac:spMkLst>
        </pc:spChg>
        <pc:spChg chg="add mod">
          <ac:chgData name="S220 CHWu22" userId="df3e4360-d358-4db4-9727-0dc053c1691e" providerId="ADAL" clId="{69867D87-6BDD-4BE3-8296-D27CC3E01E37}" dt="2024-08-26T04:56:51.481" v="847" actId="1076"/>
          <ac:spMkLst>
            <pc:docMk/>
            <pc:sldMk cId="1341161414" sldId="301"/>
            <ac:spMk id="37" creationId="{8CDD4C91-8D8D-FFD9-1416-8DF60472DB6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8" creationId="{07BF3117-816A-2399-3B56-D245FE4F64F9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9" creationId="{3CB1625D-C8F1-5B60-D610-E58DB495FCA2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0" creationId="{0D7906F0-A341-CB41-9EE3-10310521E47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1" creationId="{64813597-5195-647F-4070-993C514D1CA3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2" creationId="{764AB3CE-57E6-4EF8-D386-3398C677C3B3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3" creationId="{77616B78-1798-1967-CE16-C2A8BAAC87FD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4" creationId="{DDE32984-762A-C985-C162-CF2681A01C4B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5" creationId="{60DAE25B-C37A-3C5C-573B-51AE3B69FBE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6" creationId="{D08F88CC-2998-9DDA-7E18-29FA6F312EB0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7" creationId="{2A00465F-DE08-A9D8-B4F6-3BB475145109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8" creationId="{6D46D3F3-A011-FA7D-EDA7-B3C1D161170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9" creationId="{8806B07C-0B67-185D-FAA3-A2E23670BD92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0" creationId="{B074D4A3-5957-4C88-33BB-D9B7EC86C6C8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1" creationId="{DC58CD66-252F-3FDB-AA28-5CB55E6F3BE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2" creationId="{7CC99841-270B-0A9F-4814-A4F84A2AA646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3" creationId="{EEAC9496-B2FC-EF45-625C-0F5604D3947D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4" creationId="{2DAF923B-1B2C-D8A0-76B1-5F06B279EA0F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5" creationId="{AAABB28C-8271-0CAF-9A82-18D0CDE5B62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6" creationId="{D4F6A559-FCA5-51BD-3F0F-F2F45E7C3A3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7" creationId="{04C65418-030C-C26C-FEC2-ED64115659C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8" creationId="{0105FFA0-DBAA-9751-6015-4C4F55116EE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9" creationId="{76DF675B-082A-56B5-A81D-CB2B3A3D8539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0" creationId="{338C4738-B829-6D2F-E08F-01FAB10D728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1" creationId="{A2AEC3AE-8402-72D6-FED0-43550932554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2" creationId="{3DC1A29C-BEE7-4660-E381-34A38746DC8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3" creationId="{B4FEB339-71F1-B812-D58A-D5598633D431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4" creationId="{BC65F773-98E1-C097-E686-3B5F064CDA6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5" creationId="{66A3279E-D31E-16F1-2727-10E1B8B6B97D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6" creationId="{EC6CDBA3-4D6E-06C9-587F-0681E45ABA78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7" creationId="{FE1B986C-539A-3F92-681E-A6F4C282D41C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8" creationId="{FA0421BD-1C19-7F62-7616-B9F5C02AF24D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9" creationId="{15171D8A-994E-A79C-CDD3-AAC562AFC3BD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0" creationId="{ECE67249-A51E-61F9-13C9-6B2A1CD8AADF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1" creationId="{4A72721E-9DB7-C1B2-8997-3E48F796F020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2" creationId="{A5D6D775-CC78-8D17-94C5-7D9AEF54C29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3" creationId="{AAC0C093-22D3-20AE-BA70-981142E3A66C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4" creationId="{E51338C2-5CD1-B089-805F-B74B54A993F6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5" creationId="{DAE0E7B9-AAD9-3CF0-5E4A-5E763437AB1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6" creationId="{B3E2EEA0-E97C-8436-5014-1F8F58F88C4A}"/>
          </ac:spMkLst>
        </pc:spChg>
        <pc:grpChg chg="add mod">
          <ac:chgData name="S220 CHWu22" userId="df3e4360-d358-4db4-9727-0dc053c1691e" providerId="ADAL" clId="{69867D87-6BDD-4BE3-8296-D27CC3E01E37}" dt="2024-08-21T08:52:05.688" v="640" actId="1076"/>
          <ac:grpSpMkLst>
            <pc:docMk/>
            <pc:sldMk cId="1341161414" sldId="301"/>
            <ac:grpSpMk id="17" creationId="{002C33D5-72D1-0658-A3EF-F17F310D8DCD}"/>
          </ac:grpSpMkLst>
        </pc:grpChg>
        <pc:grpChg chg="add mod">
          <ac:chgData name="S220 CHWu22" userId="df3e4360-d358-4db4-9727-0dc053c1691e" providerId="ADAL" clId="{69867D87-6BDD-4BE3-8296-D27CC3E01E37}" dt="2024-08-21T08:52:05.688" v="640" actId="1076"/>
          <ac:grpSpMkLst>
            <pc:docMk/>
            <pc:sldMk cId="1341161414" sldId="301"/>
            <ac:grpSpMk id="20" creationId="{0A85994B-4A2F-A25E-6E5F-B22457BEA467}"/>
          </ac:grpSpMkLst>
        </pc:grpChg>
        <pc:picChg chg="add del mod">
          <ac:chgData name="S220 CHWu22" userId="df3e4360-d358-4db4-9727-0dc053c1691e" providerId="ADAL" clId="{69867D87-6BDD-4BE3-8296-D27CC3E01E37}" dt="2024-08-26T01:20:04.941" v="683" actId="478"/>
          <ac:picMkLst>
            <pc:docMk/>
            <pc:sldMk cId="1341161414" sldId="301"/>
            <ac:picMk id="5" creationId="{47A3D6D7-D628-AEC1-99D0-2AAEE069CC12}"/>
          </ac:picMkLst>
        </pc:picChg>
        <pc:picChg chg="add del">
          <ac:chgData name="S220 CHWu22" userId="df3e4360-d358-4db4-9727-0dc053c1691e" providerId="ADAL" clId="{69867D87-6BDD-4BE3-8296-D27CC3E01E37}" dt="2024-08-21T08:43:28.269" v="619" actId="22"/>
          <ac:picMkLst>
            <pc:docMk/>
            <pc:sldMk cId="1341161414" sldId="301"/>
            <ac:picMk id="6" creationId="{5CEAF574-65C3-36AF-7193-8AF9FA89620B}"/>
          </ac:picMkLst>
        </pc:picChg>
        <pc:picChg chg="add del mod modCrop">
          <ac:chgData name="S220 CHWu22" userId="df3e4360-d358-4db4-9727-0dc053c1691e" providerId="ADAL" clId="{69867D87-6BDD-4BE3-8296-D27CC3E01E37}" dt="2024-08-26T01:24:06.687" v="758" actId="478"/>
          <ac:picMkLst>
            <pc:docMk/>
            <pc:sldMk cId="1341161414" sldId="301"/>
            <ac:picMk id="7" creationId="{222851DE-3569-7D90-FBF6-0916E79661F5}"/>
          </ac:picMkLst>
        </pc:picChg>
        <pc:picChg chg="add mod">
          <ac:chgData name="S220 CHWu22" userId="df3e4360-d358-4db4-9727-0dc053c1691e" providerId="ADAL" clId="{69867D87-6BDD-4BE3-8296-D27CC3E01E37}" dt="2024-08-26T01:21:24.846" v="715" actId="1076"/>
          <ac:picMkLst>
            <pc:docMk/>
            <pc:sldMk cId="1341161414" sldId="301"/>
            <ac:picMk id="8" creationId="{B7DA6A23-29AC-327F-A69D-284E35501514}"/>
          </ac:picMkLst>
        </pc:picChg>
        <pc:picChg chg="add del">
          <ac:chgData name="S220 CHWu22" userId="df3e4360-d358-4db4-9727-0dc053c1691e" providerId="ADAL" clId="{69867D87-6BDD-4BE3-8296-D27CC3E01E37}" dt="2024-08-21T08:43:27.582" v="618" actId="22"/>
          <ac:picMkLst>
            <pc:docMk/>
            <pc:sldMk cId="1341161414" sldId="301"/>
            <ac:picMk id="9" creationId="{03279570-EDEB-8527-D236-5B0E369BD639}"/>
          </ac:picMkLst>
        </pc:picChg>
        <pc:picChg chg="add mod">
          <ac:chgData name="S220 CHWu22" userId="df3e4360-d358-4db4-9727-0dc053c1691e" providerId="ADAL" clId="{69867D87-6BDD-4BE3-8296-D27CC3E01E37}" dt="2024-08-26T01:23:26.767" v="744" actId="1076"/>
          <ac:picMkLst>
            <pc:docMk/>
            <pc:sldMk cId="1341161414" sldId="301"/>
            <ac:picMk id="9" creationId="{FE5BD055-72AE-BABB-E552-E8207BF9086D}"/>
          </ac:picMkLst>
        </pc:picChg>
        <pc:picChg chg="add del mod">
          <ac:chgData name="S220 CHWu22" userId="df3e4360-d358-4db4-9727-0dc053c1691e" providerId="ADAL" clId="{69867D87-6BDD-4BE3-8296-D27CC3E01E37}" dt="2024-08-21T08:43:55.980" v="625" actId="478"/>
          <ac:picMkLst>
            <pc:docMk/>
            <pc:sldMk cId="1341161414" sldId="301"/>
            <ac:picMk id="11" creationId="{4C54E942-8731-E126-ADE0-C0B0FB07E52C}"/>
          </ac:picMkLst>
        </pc:picChg>
        <pc:picChg chg="add del mod">
          <ac:chgData name="S220 CHWu22" userId="df3e4360-d358-4db4-9727-0dc053c1691e" providerId="ADAL" clId="{69867D87-6BDD-4BE3-8296-D27CC3E01E37}" dt="2024-08-21T08:43:55.217" v="624" actId="478"/>
          <ac:picMkLst>
            <pc:docMk/>
            <pc:sldMk cId="1341161414" sldId="301"/>
            <ac:picMk id="13" creationId="{54FE88F8-82E1-A1B9-E767-FB946ECB3B21}"/>
          </ac:picMkLst>
        </pc:picChg>
        <pc:picChg chg="mod">
          <ac:chgData name="S220 CHWu22" userId="df3e4360-d358-4db4-9727-0dc053c1691e" providerId="ADAL" clId="{69867D87-6BDD-4BE3-8296-D27CC3E01E37}" dt="2024-08-21T08:52:05.688" v="640" actId="1076"/>
          <ac:picMkLst>
            <pc:docMk/>
            <pc:sldMk cId="1341161414" sldId="301"/>
            <ac:picMk id="18" creationId="{B7DA6A23-29AC-327F-A69D-284E35501514}"/>
          </ac:picMkLst>
        </pc:picChg>
        <pc:picChg chg="mod">
          <ac:chgData name="S220 CHWu22" userId="df3e4360-d358-4db4-9727-0dc053c1691e" providerId="ADAL" clId="{69867D87-6BDD-4BE3-8296-D27CC3E01E37}" dt="2024-08-21T08:52:05.688" v="640" actId="1076"/>
          <ac:picMkLst>
            <pc:docMk/>
            <pc:sldMk cId="1341161414" sldId="301"/>
            <ac:picMk id="19" creationId="{2681033A-8DE1-1B1D-8086-3A97FD20B14B}"/>
          </ac:picMkLst>
        </pc:picChg>
        <pc:picChg chg="mod">
          <ac:chgData name="S220 CHWu22" userId="df3e4360-d358-4db4-9727-0dc053c1691e" providerId="ADAL" clId="{69867D87-6BDD-4BE3-8296-D27CC3E01E37}" dt="2024-08-21T08:52:05.688" v="640" actId="1076"/>
          <ac:picMkLst>
            <pc:docMk/>
            <pc:sldMk cId="1341161414" sldId="301"/>
            <ac:picMk id="21" creationId="{D4D2525E-EC87-753F-90FB-0317765B9B78}"/>
          </ac:picMkLst>
        </pc:picChg>
        <pc:picChg chg="mod">
          <ac:chgData name="S220 CHWu22" userId="df3e4360-d358-4db4-9727-0dc053c1691e" providerId="ADAL" clId="{69867D87-6BDD-4BE3-8296-D27CC3E01E37}" dt="2024-08-21T08:52:05.688" v="640" actId="1076"/>
          <ac:picMkLst>
            <pc:docMk/>
            <pc:sldMk cId="1341161414" sldId="301"/>
            <ac:picMk id="22" creationId="{C9DB73D6-6719-AE84-F730-47DEDBD5112D}"/>
          </ac:picMkLst>
        </pc:picChg>
      </pc:sldChg>
      <pc:sldChg chg="new del">
        <pc:chgData name="S220 CHWu22" userId="df3e4360-d358-4db4-9727-0dc053c1691e" providerId="ADAL" clId="{69867D87-6BDD-4BE3-8296-D27CC3E01E37}" dt="2024-08-21T01:29:36.703" v="577" actId="47"/>
        <pc:sldMkLst>
          <pc:docMk/>
          <pc:sldMk cId="2930384098" sldId="302"/>
        </pc:sldMkLst>
      </pc:sldChg>
      <pc:sldChg chg="addSp delSp modSp new mod">
        <pc:chgData name="S220 CHWu22" userId="df3e4360-d358-4db4-9727-0dc053c1691e" providerId="ADAL" clId="{69867D87-6BDD-4BE3-8296-D27CC3E01E37}" dt="2024-08-22T05:02:47.097" v="663" actId="21"/>
        <pc:sldMkLst>
          <pc:docMk/>
          <pc:sldMk cId="3841088060" sldId="303"/>
        </pc:sldMkLst>
        <pc:spChg chg="del mod">
          <ac:chgData name="S220 CHWu22" userId="df3e4360-d358-4db4-9727-0dc053c1691e" providerId="ADAL" clId="{69867D87-6BDD-4BE3-8296-D27CC3E01E37}" dt="2024-08-21T05:02:46.577" v="591" actId="478"/>
          <ac:spMkLst>
            <pc:docMk/>
            <pc:sldMk cId="3841088060" sldId="303"/>
            <ac:spMk id="2" creationId="{3A43EBD4-90BC-D851-7655-47F889105D95}"/>
          </ac:spMkLst>
        </pc:spChg>
        <pc:spChg chg="del">
          <ac:chgData name="S220 CHWu22" userId="df3e4360-d358-4db4-9727-0dc053c1691e" providerId="ADAL" clId="{69867D87-6BDD-4BE3-8296-D27CC3E01E37}" dt="2024-08-21T01:05:17.894" v="106" actId="478"/>
          <ac:spMkLst>
            <pc:docMk/>
            <pc:sldMk cId="3841088060" sldId="303"/>
            <ac:spMk id="3" creationId="{6C569BE7-5E77-7ED1-22F9-FBD1CE1664E3}"/>
          </ac:spMkLst>
        </pc:spChg>
        <pc:spChg chg="add mod">
          <ac:chgData name="S220 CHWu22" userId="df3e4360-d358-4db4-9727-0dc053c1691e" providerId="ADAL" clId="{69867D87-6BDD-4BE3-8296-D27CC3E01E37}" dt="2024-08-22T05:02:47.097" v="663" actId="21"/>
          <ac:spMkLst>
            <pc:docMk/>
            <pc:sldMk cId="3841088060" sldId="303"/>
            <ac:spMk id="5" creationId="{58A46B5E-CD61-A803-E5B6-E8FA8BC349BA}"/>
          </ac:spMkLst>
        </pc:spChg>
        <pc:spChg chg="add del mod">
          <ac:chgData name="S220 CHWu22" userId="df3e4360-d358-4db4-9727-0dc053c1691e" providerId="ADAL" clId="{69867D87-6BDD-4BE3-8296-D27CC3E01E37}" dt="2024-08-21T05:02:51.023" v="593" actId="478"/>
          <ac:spMkLst>
            <pc:docMk/>
            <pc:sldMk cId="3841088060" sldId="303"/>
            <ac:spMk id="6" creationId="{9588C1C2-A640-3DF8-740F-31F44DC5A169}"/>
          </ac:spMkLst>
        </pc:spChg>
        <pc:spChg chg="add mod">
          <ac:chgData name="S220 CHWu22" userId="df3e4360-d358-4db4-9727-0dc053c1691e" providerId="ADAL" clId="{69867D87-6BDD-4BE3-8296-D27CC3E01E37}" dt="2024-08-21T05:03:00.587" v="594" actId="1076"/>
          <ac:spMkLst>
            <pc:docMk/>
            <pc:sldMk cId="3841088060" sldId="303"/>
            <ac:spMk id="7" creationId="{B079474C-3265-AF3A-AF77-CA4B1088E041}"/>
          </ac:spMkLst>
        </pc:spChg>
      </pc:sldChg>
      <pc:sldChg chg="addSp delSp modSp new mod">
        <pc:chgData name="S220 CHWu22" userId="df3e4360-d358-4db4-9727-0dc053c1691e" providerId="ADAL" clId="{69867D87-6BDD-4BE3-8296-D27CC3E01E37}" dt="2024-08-22T05:02:46.524" v="662"/>
        <pc:sldMkLst>
          <pc:docMk/>
          <pc:sldMk cId="4216618437" sldId="304"/>
        </pc:sldMkLst>
        <pc:spChg chg="mod">
          <ac:chgData name="S220 CHWu22" userId="df3e4360-d358-4db4-9727-0dc053c1691e" providerId="ADAL" clId="{69867D87-6BDD-4BE3-8296-D27CC3E01E37}" dt="2024-08-21T05:03:08.119" v="595" actId="1076"/>
          <ac:spMkLst>
            <pc:docMk/>
            <pc:sldMk cId="4216618437" sldId="304"/>
            <ac:spMk id="2" creationId="{BD9666DB-7FFC-4989-5B5F-5DAAF6E401C2}"/>
          </ac:spMkLst>
        </pc:spChg>
        <pc:spChg chg="del">
          <ac:chgData name="S220 CHWu22" userId="df3e4360-d358-4db4-9727-0dc053c1691e" providerId="ADAL" clId="{69867D87-6BDD-4BE3-8296-D27CC3E01E37}" dt="2024-08-21T01:06:15.886" v="121" actId="478"/>
          <ac:spMkLst>
            <pc:docMk/>
            <pc:sldMk cId="4216618437" sldId="304"/>
            <ac:spMk id="3" creationId="{DA16FA43-A86A-BC74-D035-D8A161E22FE4}"/>
          </ac:spMkLst>
        </pc:spChg>
        <pc:spChg chg="add mod">
          <ac:chgData name="S220 CHWu22" userId="df3e4360-d358-4db4-9727-0dc053c1691e" providerId="ADAL" clId="{69867D87-6BDD-4BE3-8296-D27CC3E01E37}" dt="2024-08-22T05:02:46.524" v="662"/>
          <ac:spMkLst>
            <pc:docMk/>
            <pc:sldMk cId="4216618437" sldId="304"/>
            <ac:spMk id="5" creationId="{280AFA78-8358-22BB-50A5-037C8F32560A}"/>
          </ac:spMkLst>
        </pc:spChg>
      </pc:sldChg>
      <pc:sldChg chg="modSp new mod">
        <pc:chgData name="S220 CHWu22" userId="df3e4360-d358-4db4-9727-0dc053c1691e" providerId="ADAL" clId="{69867D87-6BDD-4BE3-8296-D27CC3E01E37}" dt="2024-08-21T01:22:56.728" v="479" actId="207"/>
        <pc:sldMkLst>
          <pc:docMk/>
          <pc:sldMk cId="1023891020" sldId="305"/>
        </pc:sldMkLst>
        <pc:spChg chg="mod">
          <ac:chgData name="S220 CHWu22" userId="df3e4360-d358-4db4-9727-0dc053c1691e" providerId="ADAL" clId="{69867D87-6BDD-4BE3-8296-D27CC3E01E37}" dt="2024-08-21T01:22:56.728" v="479" actId="207"/>
          <ac:spMkLst>
            <pc:docMk/>
            <pc:sldMk cId="1023891020" sldId="305"/>
            <ac:spMk id="2" creationId="{8890FD31-166D-AC30-4B3E-BB7806FE4047}"/>
          </ac:spMkLst>
        </pc:spChg>
        <pc:spChg chg="mod">
          <ac:chgData name="S220 CHWu22" userId="df3e4360-d358-4db4-9727-0dc053c1691e" providerId="ADAL" clId="{69867D87-6BDD-4BE3-8296-D27CC3E01E37}" dt="2024-08-21T01:22:43.316" v="478" actId="20577"/>
          <ac:spMkLst>
            <pc:docMk/>
            <pc:sldMk cId="1023891020" sldId="305"/>
            <ac:spMk id="3" creationId="{A4D2CEAB-F065-6A2E-0622-4EF8ADBFF5FA}"/>
          </ac:spMkLst>
        </pc:spChg>
      </pc:sldChg>
      <pc:sldChg chg="modSp new mod">
        <pc:chgData name="S220 CHWu22" userId="df3e4360-d358-4db4-9727-0dc053c1691e" providerId="ADAL" clId="{69867D87-6BDD-4BE3-8296-D27CC3E01E37}" dt="2024-08-21T01:28:28.047" v="575" actId="20577"/>
        <pc:sldMkLst>
          <pc:docMk/>
          <pc:sldMk cId="652433123" sldId="306"/>
        </pc:sldMkLst>
        <pc:spChg chg="mod">
          <ac:chgData name="S220 CHWu22" userId="df3e4360-d358-4db4-9727-0dc053c1691e" providerId="ADAL" clId="{69867D87-6BDD-4BE3-8296-D27CC3E01E37}" dt="2024-08-21T01:24:21.799" v="492" actId="255"/>
          <ac:spMkLst>
            <pc:docMk/>
            <pc:sldMk cId="652433123" sldId="306"/>
            <ac:spMk id="2" creationId="{F0F28745-7989-70B8-2BD7-879DEF077D6F}"/>
          </ac:spMkLst>
        </pc:spChg>
        <pc:spChg chg="mod">
          <ac:chgData name="S220 CHWu22" userId="df3e4360-d358-4db4-9727-0dc053c1691e" providerId="ADAL" clId="{69867D87-6BDD-4BE3-8296-D27CC3E01E37}" dt="2024-08-21T01:28:28.047" v="575" actId="20577"/>
          <ac:spMkLst>
            <pc:docMk/>
            <pc:sldMk cId="652433123" sldId="306"/>
            <ac:spMk id="3" creationId="{9890862D-FF25-C491-75B4-C15E02E96743}"/>
          </ac:spMkLst>
        </pc:spChg>
      </pc:sldChg>
      <pc:sldChg chg="new del">
        <pc:chgData name="S220 CHWu22" userId="df3e4360-d358-4db4-9727-0dc053c1691e" providerId="ADAL" clId="{69867D87-6BDD-4BE3-8296-D27CC3E01E37}" dt="2024-08-21T01:29:34.236" v="576" actId="47"/>
        <pc:sldMkLst>
          <pc:docMk/>
          <pc:sldMk cId="3712136796" sldId="307"/>
        </pc:sldMkLst>
      </pc:sldChg>
      <pc:sldChg chg="new del">
        <pc:chgData name="S220 CHWu22" userId="df3e4360-d358-4db4-9727-0dc053c1691e" providerId="ADAL" clId="{69867D87-6BDD-4BE3-8296-D27CC3E01E37}" dt="2024-08-21T08:42:50.847" v="610" actId="47"/>
        <pc:sldMkLst>
          <pc:docMk/>
          <pc:sldMk cId="3778732567" sldId="307"/>
        </pc:sldMkLst>
      </pc:sldChg>
      <pc:sldChg chg="addSp delSp modSp new mod">
        <pc:chgData name="S220 CHWu22" userId="df3e4360-d358-4db4-9727-0dc053c1691e" providerId="ADAL" clId="{69867D87-6BDD-4BE3-8296-D27CC3E01E37}" dt="2024-08-22T05:02:02.317" v="659" actId="1076"/>
        <pc:sldMkLst>
          <pc:docMk/>
          <pc:sldMk cId="2486036167" sldId="308"/>
        </pc:sldMkLst>
        <pc:spChg chg="del">
          <ac:chgData name="S220 CHWu22" userId="df3e4360-d358-4db4-9727-0dc053c1691e" providerId="ADAL" clId="{69867D87-6BDD-4BE3-8296-D27CC3E01E37}" dt="2024-08-21T01:38:20.336" v="585" actId="478"/>
          <ac:spMkLst>
            <pc:docMk/>
            <pc:sldMk cId="2486036167" sldId="308"/>
            <ac:spMk id="2" creationId="{D60D8A59-3848-8C37-91C4-4025E13D6E9A}"/>
          </ac:spMkLst>
        </pc:spChg>
        <pc:spChg chg="del mod">
          <ac:chgData name="S220 CHWu22" userId="df3e4360-d358-4db4-9727-0dc053c1691e" providerId="ADAL" clId="{69867D87-6BDD-4BE3-8296-D27CC3E01E37}" dt="2024-08-21T01:38:22.404" v="588" actId="478"/>
          <ac:spMkLst>
            <pc:docMk/>
            <pc:sldMk cId="2486036167" sldId="308"/>
            <ac:spMk id="3" creationId="{BB61DA20-1D8E-8AF8-304D-34797DFB2ED7}"/>
          </ac:spMkLst>
        </pc:spChg>
        <pc:spChg chg="add mod">
          <ac:chgData name="S220 CHWu22" userId="df3e4360-d358-4db4-9727-0dc053c1691e" providerId="ADAL" clId="{69867D87-6BDD-4BE3-8296-D27CC3E01E37}" dt="2024-08-22T05:01:56.135" v="656" actId="1076"/>
          <ac:spMkLst>
            <pc:docMk/>
            <pc:sldMk cId="2486036167" sldId="308"/>
            <ac:spMk id="6" creationId="{99F7D661-2465-7767-872E-36951A9AAE96}"/>
          </ac:spMkLst>
        </pc:spChg>
        <pc:picChg chg="add mod">
          <ac:chgData name="S220 CHWu22" userId="df3e4360-d358-4db4-9727-0dc053c1691e" providerId="ADAL" clId="{69867D87-6BDD-4BE3-8296-D27CC3E01E37}" dt="2024-08-22T05:02:02.317" v="659" actId="1076"/>
          <ac:picMkLst>
            <pc:docMk/>
            <pc:sldMk cId="2486036167" sldId="308"/>
            <ac:picMk id="4" creationId="{D998230C-8F8C-5F79-CC75-EEFB5721F4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吳承澔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03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2024/09/11</a:t>
            </a:r>
          </a:p>
          <a:p>
            <a:pPr>
              <a:defRPr/>
            </a:pPr>
            <a:endParaRPr lang="en-US" altLang="zh-TW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E671C-DA57-656A-0867-89FC41FD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6200-1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升溫處理案例</a:t>
            </a:r>
            <a:b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sz="1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75B242-C7DF-74C7-5379-2669717F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1.check </a:t>
            </a:r>
            <a:r>
              <a:rPr lang="en-US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皆已升溫</a:t>
            </a: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且沒有在壓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check log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只顯示</a:t>
            </a:r>
            <a:r>
              <a:rPr lang="en-US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升溫無其他明顯異常，退產品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打開手動閥</a:t>
            </a: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</a:t>
            </a:r>
            <a:r>
              <a:rPr 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purge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抽</a:t>
            </a:r>
            <a:endParaRPr lang="en-US" altLang="zh-TW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確認</a:t>
            </a:r>
            <a:r>
              <a:rPr lang="en-US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compresso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沒有運轉，電磁閥開關作動不穩定，關</a:t>
            </a:r>
            <a:r>
              <a:rPr lang="en-US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breake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替換</a:t>
            </a:r>
            <a:r>
              <a:rPr lang="en-US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pcb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控制板</a:t>
            </a: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</a:t>
            </a:r>
            <a:r>
              <a:rPr lang="en-US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breake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RP2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的電會一起關掉</a:t>
            </a: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5. ROR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測漏</a:t>
            </a: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ok-&gt;</a:t>
            </a:r>
            <a:r>
              <a:rPr lang="en-US" altLang="zh-TW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降溫，關</a:t>
            </a:r>
            <a:r>
              <a:rPr lang="en-US" altLang="zh-TW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手動閥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hi-vac tuning beam . Burn in 1 batch</a:t>
            </a:r>
            <a:r>
              <a:rPr lang="zh-TW" altLang="en-US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release</a:t>
            </a:r>
            <a:endParaRPr 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832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7DA6A23-29AC-327F-A69D-284E35501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5" y="677863"/>
            <a:ext cx="3677300" cy="4759643"/>
          </a:xfrm>
          <a:prstGeom prst="rect">
            <a:avLst/>
          </a:prstGeom>
        </p:spPr>
      </p:pic>
      <p:pic>
        <p:nvPicPr>
          <p:cNvPr id="9" name="Picture 2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FE5BD055-72AE-BABB-E552-E8207BF90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34" y="677863"/>
            <a:ext cx="4030979" cy="4198937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69977F6E-2DC2-134B-92FE-069409C520B3}"/>
              </a:ext>
            </a:extLst>
          </p:cNvPr>
          <p:cNvSpPr txBox="1">
            <a:spLocks/>
          </p:cNvSpPr>
          <p:nvPr/>
        </p:nvSpPr>
        <p:spPr bwMode="auto">
          <a:xfrm>
            <a:off x="5257800" y="5100954"/>
            <a:ext cx="2818130" cy="21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marR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zh-TW" sz="14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已了解</a:t>
            </a:r>
            <a:endParaRPr lang="en-US" sz="11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 marR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待加強</a:t>
            </a:r>
            <a:endParaRPr lang="en-US" altLang="zh-TW" sz="14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28600" marR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尚未習得</a:t>
            </a:r>
            <a:endParaRPr lang="en-US" sz="11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笑臉 10">
            <a:extLst>
              <a:ext uri="{FF2B5EF4-FFF2-40B4-BE49-F238E27FC236}">
                <a16:creationId xmlns:a16="http://schemas.microsoft.com/office/drawing/2014/main" id="{C8A5335F-A912-73A3-E265-96427994A71F}"/>
              </a:ext>
            </a:extLst>
          </p:cNvPr>
          <p:cNvSpPr/>
          <p:nvPr/>
        </p:nvSpPr>
        <p:spPr bwMode="auto">
          <a:xfrm>
            <a:off x="5220689" y="5150802"/>
            <a:ext cx="230505" cy="222250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2" name="笑臉 11">
            <a:extLst>
              <a:ext uri="{FF2B5EF4-FFF2-40B4-BE49-F238E27FC236}">
                <a16:creationId xmlns:a16="http://schemas.microsoft.com/office/drawing/2014/main" id="{D7E1B73C-FCA7-301D-48FA-C477D60F0ED3}"/>
              </a:ext>
            </a:extLst>
          </p:cNvPr>
          <p:cNvSpPr/>
          <p:nvPr/>
        </p:nvSpPr>
        <p:spPr bwMode="auto">
          <a:xfrm>
            <a:off x="5236564" y="5489545"/>
            <a:ext cx="214630" cy="21780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3" name="笑臉 12">
            <a:extLst>
              <a:ext uri="{FF2B5EF4-FFF2-40B4-BE49-F238E27FC236}">
                <a16:creationId xmlns:a16="http://schemas.microsoft.com/office/drawing/2014/main" id="{842FE3D8-1FF0-2C1F-5E45-8B969AB8BD2A}"/>
              </a:ext>
            </a:extLst>
          </p:cNvPr>
          <p:cNvSpPr/>
          <p:nvPr/>
        </p:nvSpPr>
        <p:spPr bwMode="auto">
          <a:xfrm>
            <a:off x="5229579" y="5867400"/>
            <a:ext cx="228600" cy="206375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4" name="笑臉 13">
            <a:extLst>
              <a:ext uri="{FF2B5EF4-FFF2-40B4-BE49-F238E27FC236}">
                <a16:creationId xmlns:a16="http://schemas.microsoft.com/office/drawing/2014/main" id="{D6F4864B-3905-AF1D-6B85-10D995A92DE7}"/>
              </a:ext>
            </a:extLst>
          </p:cNvPr>
          <p:cNvSpPr/>
          <p:nvPr/>
        </p:nvSpPr>
        <p:spPr bwMode="auto">
          <a:xfrm>
            <a:off x="1524000" y="5489545"/>
            <a:ext cx="838200" cy="80406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5" name="笑臉 14">
            <a:extLst>
              <a:ext uri="{FF2B5EF4-FFF2-40B4-BE49-F238E27FC236}">
                <a16:creationId xmlns:a16="http://schemas.microsoft.com/office/drawing/2014/main" id="{297906FC-D63F-629B-5752-FE866F3736B5}"/>
              </a:ext>
            </a:extLst>
          </p:cNvPr>
          <p:cNvSpPr/>
          <p:nvPr/>
        </p:nvSpPr>
        <p:spPr bwMode="auto">
          <a:xfrm>
            <a:off x="4383669" y="724607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6" name="笑臉 15">
            <a:extLst>
              <a:ext uri="{FF2B5EF4-FFF2-40B4-BE49-F238E27FC236}">
                <a16:creationId xmlns:a16="http://schemas.microsoft.com/office/drawing/2014/main" id="{6F15AF27-34E6-8AD0-4991-9DE4AE03C00C}"/>
              </a:ext>
            </a:extLst>
          </p:cNvPr>
          <p:cNvSpPr/>
          <p:nvPr/>
        </p:nvSpPr>
        <p:spPr bwMode="auto">
          <a:xfrm>
            <a:off x="4394206" y="1947619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8" name="笑臉 17">
            <a:extLst>
              <a:ext uri="{FF2B5EF4-FFF2-40B4-BE49-F238E27FC236}">
                <a16:creationId xmlns:a16="http://schemas.microsoft.com/office/drawing/2014/main" id="{1C2FB91B-CF74-1BED-1F34-BE8DBF545BE1}"/>
              </a:ext>
            </a:extLst>
          </p:cNvPr>
          <p:cNvSpPr/>
          <p:nvPr/>
        </p:nvSpPr>
        <p:spPr bwMode="auto">
          <a:xfrm>
            <a:off x="4387778" y="891602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9" name="笑臉 18">
            <a:extLst>
              <a:ext uri="{FF2B5EF4-FFF2-40B4-BE49-F238E27FC236}">
                <a16:creationId xmlns:a16="http://schemas.microsoft.com/office/drawing/2014/main" id="{AE84A791-10F7-0CD8-8C36-C64C2599A5CD}"/>
              </a:ext>
            </a:extLst>
          </p:cNvPr>
          <p:cNvSpPr/>
          <p:nvPr/>
        </p:nvSpPr>
        <p:spPr bwMode="auto">
          <a:xfrm>
            <a:off x="4386060" y="2442136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1" name="笑臉 20">
            <a:extLst>
              <a:ext uri="{FF2B5EF4-FFF2-40B4-BE49-F238E27FC236}">
                <a16:creationId xmlns:a16="http://schemas.microsoft.com/office/drawing/2014/main" id="{3C6E8D35-17AC-76F3-821F-98BAE6802CCC}"/>
              </a:ext>
            </a:extLst>
          </p:cNvPr>
          <p:cNvSpPr/>
          <p:nvPr/>
        </p:nvSpPr>
        <p:spPr bwMode="auto">
          <a:xfrm>
            <a:off x="4383669" y="1589945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2" name="笑臉 21">
            <a:extLst>
              <a:ext uri="{FF2B5EF4-FFF2-40B4-BE49-F238E27FC236}">
                <a16:creationId xmlns:a16="http://schemas.microsoft.com/office/drawing/2014/main" id="{B3A25E32-D2EF-6D8F-C43F-C9AF190FEEFF}"/>
              </a:ext>
            </a:extLst>
          </p:cNvPr>
          <p:cNvSpPr/>
          <p:nvPr/>
        </p:nvSpPr>
        <p:spPr bwMode="auto">
          <a:xfrm>
            <a:off x="4396874" y="1775732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3" name="笑臉 22">
            <a:extLst>
              <a:ext uri="{FF2B5EF4-FFF2-40B4-BE49-F238E27FC236}">
                <a16:creationId xmlns:a16="http://schemas.microsoft.com/office/drawing/2014/main" id="{A24FBDFE-D4A9-8535-8D7B-4C32108F560C}"/>
              </a:ext>
            </a:extLst>
          </p:cNvPr>
          <p:cNvSpPr/>
          <p:nvPr/>
        </p:nvSpPr>
        <p:spPr bwMode="auto">
          <a:xfrm>
            <a:off x="4372246" y="1404158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4" name="笑臉 23">
            <a:extLst>
              <a:ext uri="{FF2B5EF4-FFF2-40B4-BE49-F238E27FC236}">
                <a16:creationId xmlns:a16="http://schemas.microsoft.com/office/drawing/2014/main" id="{FAA32CF3-43B1-CA8E-FC26-B76090FC70C8}"/>
              </a:ext>
            </a:extLst>
          </p:cNvPr>
          <p:cNvSpPr/>
          <p:nvPr/>
        </p:nvSpPr>
        <p:spPr bwMode="auto">
          <a:xfrm>
            <a:off x="4372246" y="1232661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5" name="笑臉 24">
            <a:extLst>
              <a:ext uri="{FF2B5EF4-FFF2-40B4-BE49-F238E27FC236}">
                <a16:creationId xmlns:a16="http://schemas.microsoft.com/office/drawing/2014/main" id="{23003C9D-D7AC-F3F0-5D46-5BE25B097A93}"/>
              </a:ext>
            </a:extLst>
          </p:cNvPr>
          <p:cNvSpPr/>
          <p:nvPr/>
        </p:nvSpPr>
        <p:spPr bwMode="auto">
          <a:xfrm>
            <a:off x="4394206" y="2620123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6" name="笑臉 25">
            <a:extLst>
              <a:ext uri="{FF2B5EF4-FFF2-40B4-BE49-F238E27FC236}">
                <a16:creationId xmlns:a16="http://schemas.microsoft.com/office/drawing/2014/main" id="{F7929EE5-2CE6-EDCE-05E5-4EB9AB2B9002}"/>
              </a:ext>
            </a:extLst>
          </p:cNvPr>
          <p:cNvSpPr/>
          <p:nvPr/>
        </p:nvSpPr>
        <p:spPr bwMode="auto">
          <a:xfrm>
            <a:off x="4383669" y="2789153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7" name="笑臉 26">
            <a:extLst>
              <a:ext uri="{FF2B5EF4-FFF2-40B4-BE49-F238E27FC236}">
                <a16:creationId xmlns:a16="http://schemas.microsoft.com/office/drawing/2014/main" id="{538DCC7B-BEA8-4199-C153-481DC1A5A5CE}"/>
              </a:ext>
            </a:extLst>
          </p:cNvPr>
          <p:cNvSpPr/>
          <p:nvPr/>
        </p:nvSpPr>
        <p:spPr bwMode="auto">
          <a:xfrm>
            <a:off x="4395830" y="2973873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8" name="笑臉 27">
            <a:extLst>
              <a:ext uri="{FF2B5EF4-FFF2-40B4-BE49-F238E27FC236}">
                <a16:creationId xmlns:a16="http://schemas.microsoft.com/office/drawing/2014/main" id="{7E1A4C8A-F719-C7E5-4B04-C968ECEC4C53}"/>
              </a:ext>
            </a:extLst>
          </p:cNvPr>
          <p:cNvSpPr/>
          <p:nvPr/>
        </p:nvSpPr>
        <p:spPr bwMode="auto">
          <a:xfrm>
            <a:off x="4369896" y="3830086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9" name="笑臉 28">
            <a:extLst>
              <a:ext uri="{FF2B5EF4-FFF2-40B4-BE49-F238E27FC236}">
                <a16:creationId xmlns:a16="http://schemas.microsoft.com/office/drawing/2014/main" id="{9AC41818-3FB2-3649-108D-BCFCF2387FF7}"/>
              </a:ext>
            </a:extLst>
          </p:cNvPr>
          <p:cNvSpPr/>
          <p:nvPr/>
        </p:nvSpPr>
        <p:spPr bwMode="auto">
          <a:xfrm>
            <a:off x="4377976" y="3483853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0" name="笑臉 29">
            <a:extLst>
              <a:ext uri="{FF2B5EF4-FFF2-40B4-BE49-F238E27FC236}">
                <a16:creationId xmlns:a16="http://schemas.microsoft.com/office/drawing/2014/main" id="{245F3405-4E0A-286E-E88F-29350F151930}"/>
              </a:ext>
            </a:extLst>
          </p:cNvPr>
          <p:cNvSpPr/>
          <p:nvPr/>
        </p:nvSpPr>
        <p:spPr bwMode="auto">
          <a:xfrm>
            <a:off x="4377976" y="3294828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1" name="笑臉 30">
            <a:extLst>
              <a:ext uri="{FF2B5EF4-FFF2-40B4-BE49-F238E27FC236}">
                <a16:creationId xmlns:a16="http://schemas.microsoft.com/office/drawing/2014/main" id="{BB2C1AE5-1B70-BFF4-999C-B25DA91AA654}"/>
              </a:ext>
            </a:extLst>
          </p:cNvPr>
          <p:cNvSpPr/>
          <p:nvPr/>
        </p:nvSpPr>
        <p:spPr bwMode="auto">
          <a:xfrm>
            <a:off x="4379734" y="3638798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2" name="笑臉 31">
            <a:extLst>
              <a:ext uri="{FF2B5EF4-FFF2-40B4-BE49-F238E27FC236}">
                <a16:creationId xmlns:a16="http://schemas.microsoft.com/office/drawing/2014/main" id="{1A454D1E-9E7D-BEAB-20E5-06A03A74B11C}"/>
              </a:ext>
            </a:extLst>
          </p:cNvPr>
          <p:cNvSpPr/>
          <p:nvPr/>
        </p:nvSpPr>
        <p:spPr bwMode="auto">
          <a:xfrm>
            <a:off x="4386501" y="4522523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3" name="笑臉 32">
            <a:extLst>
              <a:ext uri="{FF2B5EF4-FFF2-40B4-BE49-F238E27FC236}">
                <a16:creationId xmlns:a16="http://schemas.microsoft.com/office/drawing/2014/main" id="{C1EE884A-DCE9-06B5-B165-B1759D63AC1A}"/>
              </a:ext>
            </a:extLst>
          </p:cNvPr>
          <p:cNvSpPr/>
          <p:nvPr/>
        </p:nvSpPr>
        <p:spPr bwMode="auto">
          <a:xfrm>
            <a:off x="4394206" y="4729378"/>
            <a:ext cx="175126" cy="15720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5" name="笑臉 34">
            <a:extLst>
              <a:ext uri="{FF2B5EF4-FFF2-40B4-BE49-F238E27FC236}">
                <a16:creationId xmlns:a16="http://schemas.microsoft.com/office/drawing/2014/main" id="{0DC2EE8F-1FAC-FFE2-091E-89D190A1D2B2}"/>
              </a:ext>
            </a:extLst>
          </p:cNvPr>
          <p:cNvSpPr/>
          <p:nvPr/>
        </p:nvSpPr>
        <p:spPr bwMode="auto">
          <a:xfrm>
            <a:off x="4394206" y="4169916"/>
            <a:ext cx="175126" cy="15720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7" name="笑臉 36">
            <a:extLst>
              <a:ext uri="{FF2B5EF4-FFF2-40B4-BE49-F238E27FC236}">
                <a16:creationId xmlns:a16="http://schemas.microsoft.com/office/drawing/2014/main" id="{8CDD4C91-8D8D-FFD9-1416-8DF60472DB65}"/>
              </a:ext>
            </a:extLst>
          </p:cNvPr>
          <p:cNvSpPr/>
          <p:nvPr/>
        </p:nvSpPr>
        <p:spPr bwMode="auto">
          <a:xfrm>
            <a:off x="4388298" y="2116791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" name="笑臉 2">
            <a:extLst>
              <a:ext uri="{FF2B5EF4-FFF2-40B4-BE49-F238E27FC236}">
                <a16:creationId xmlns:a16="http://schemas.microsoft.com/office/drawing/2014/main" id="{D153F668-5D48-A001-98DC-7A05423E5E34}"/>
              </a:ext>
            </a:extLst>
          </p:cNvPr>
          <p:cNvSpPr/>
          <p:nvPr/>
        </p:nvSpPr>
        <p:spPr bwMode="auto">
          <a:xfrm>
            <a:off x="4379772" y="4315657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6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1855-326D-B1B1-B78A-51A1DDF6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590800"/>
            <a:ext cx="5715000" cy="54133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endParaRPr lang="en-US" sz="9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6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VIISION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鋼瓶更換流程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6200-1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升溫處理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endParaRPr lang="en-US" altLang="zh-TW" sz="1800" kern="10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39016EA-A55D-4CD6-6AB5-C603DFC00F1C}"/>
              </a:ext>
            </a:extLst>
          </p:cNvPr>
          <p:cNvSpPr txBox="1">
            <a:spLocks/>
          </p:cNvSpPr>
          <p:nvPr/>
        </p:nvSpPr>
        <p:spPr bwMode="auto">
          <a:xfrm>
            <a:off x="719138" y="1527148"/>
            <a:ext cx="7391400" cy="106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前置動作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領料預定單建立作業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預約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預算部門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特氣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5201/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200)-&gt;WBS(FAB VC DIRECT MATERIAL)-&gt;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填寫料號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BA4337-BC01-89B7-A5E1-FC5FDFE2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233644"/>
            <a:ext cx="5181600" cy="23136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37A18E-B582-FA51-A86F-9F04093B1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260" t="-789" r="35260" b="789"/>
          <a:stretch/>
        </p:blipFill>
        <p:spPr>
          <a:xfrm>
            <a:off x="1981200" y="4572000"/>
            <a:ext cx="4970529" cy="10636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848636-1C06-2E3E-8DF4-DADFC26B5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59" t="2155" r="39966" b="1"/>
          <a:stretch/>
        </p:blipFill>
        <p:spPr>
          <a:xfrm>
            <a:off x="0" y="2639985"/>
            <a:ext cx="5181600" cy="1143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7F9A171-0B63-40F7-A20F-31077EC0F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2531581"/>
            <a:ext cx="2686733" cy="116041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3E78824-F02A-5C0F-72DD-BC35DBE6D0B0}"/>
              </a:ext>
            </a:extLst>
          </p:cNvPr>
          <p:cNvSpPr/>
          <p:nvPr/>
        </p:nvSpPr>
        <p:spPr bwMode="auto">
          <a:xfrm>
            <a:off x="5791200" y="2820129"/>
            <a:ext cx="457200" cy="1859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9D638E-DF56-E606-648E-15F446FB5F70}"/>
              </a:ext>
            </a:extLst>
          </p:cNvPr>
          <p:cNvSpPr/>
          <p:nvPr/>
        </p:nvSpPr>
        <p:spPr bwMode="auto">
          <a:xfrm>
            <a:off x="3581400" y="3041459"/>
            <a:ext cx="1219200" cy="2328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658D76-9AA3-CC5C-D6ED-BF5BD67D460F}"/>
              </a:ext>
            </a:extLst>
          </p:cNvPr>
          <p:cNvSpPr/>
          <p:nvPr/>
        </p:nvSpPr>
        <p:spPr bwMode="auto">
          <a:xfrm>
            <a:off x="1219200" y="4920696"/>
            <a:ext cx="533400" cy="2609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AD5BB6-E95D-0D21-A284-0D844221B322}"/>
              </a:ext>
            </a:extLst>
          </p:cNvPr>
          <p:cNvSpPr/>
          <p:nvPr/>
        </p:nvSpPr>
        <p:spPr bwMode="auto">
          <a:xfrm>
            <a:off x="2286000" y="4958170"/>
            <a:ext cx="1066800" cy="2234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D4018B3A-7E2D-3510-66EE-6070D54D0A4D}"/>
              </a:ext>
            </a:extLst>
          </p:cNvPr>
          <p:cNvSpPr/>
          <p:nvPr/>
        </p:nvSpPr>
        <p:spPr bwMode="auto">
          <a:xfrm flipV="1">
            <a:off x="3429000" y="4958170"/>
            <a:ext cx="1447800" cy="2234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C819E9-C726-F00B-AD62-8F96DCE953AD}"/>
              </a:ext>
            </a:extLst>
          </p:cNvPr>
          <p:cNvSpPr/>
          <p:nvPr/>
        </p:nvSpPr>
        <p:spPr bwMode="auto">
          <a:xfrm>
            <a:off x="4876800" y="4987405"/>
            <a:ext cx="2028062" cy="2328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B486BFE7-5373-E100-B526-B9501DEE51DF}"/>
              </a:ext>
            </a:extLst>
          </p:cNvPr>
          <p:cNvSpPr txBox="1">
            <a:spLocks/>
          </p:cNvSpPr>
          <p:nvPr/>
        </p:nvSpPr>
        <p:spPr bwMode="auto">
          <a:xfrm>
            <a:off x="7041884" y="4451837"/>
            <a:ext cx="2192272" cy="242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料號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PH3:C001651-05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ASH3:C000131-06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BF3:C000222-05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XE:C000150-04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HE:C000833-02</a:t>
            </a:r>
          </a:p>
          <a:p>
            <a:pPr marL="0" indent="0"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7B1936A-B939-635D-701F-D7193623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1" y="571500"/>
            <a:ext cx="7813675" cy="1143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VIISION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鋼瓶更換流程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12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963D288-DDEC-5EC5-22A4-F7689106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14" t="3742" r="514" b="35792"/>
          <a:stretch/>
        </p:blipFill>
        <p:spPr>
          <a:xfrm>
            <a:off x="174624" y="4465618"/>
            <a:ext cx="6292262" cy="20544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BB13C47-1CF9-9E1D-F3E4-30E6A1EB1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6611" b="1085"/>
          <a:stretch/>
        </p:blipFill>
        <p:spPr>
          <a:xfrm>
            <a:off x="4414838" y="2378274"/>
            <a:ext cx="4500562" cy="19332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FB18F7-7994-B83E-2B6E-11258E69F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54" r="-2005"/>
          <a:stretch/>
        </p:blipFill>
        <p:spPr>
          <a:xfrm>
            <a:off x="174624" y="2438400"/>
            <a:ext cx="4244975" cy="1828800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E0D2EB1-92AE-DB9A-71AF-CDB1E867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1"/>
            <a:ext cx="7129463" cy="609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領取時確認鋼瓶號碼正確，也可透過旁邊放置的掃碼機輔助確認</a:t>
            </a:r>
            <a:endParaRPr 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97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E4A9B0E-12DC-DA80-753F-E4FF1A93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906463"/>
            <a:ext cx="7813675" cy="1143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如有需要繳回的鋼瓶也可一起拿下樓，欄位中輸入鋼瓶號碼並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，最後補上殘氣量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(0)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即可點選確認繳回。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A2AA22-3ACE-CE73-4BA0-5D4D3768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" y="2393388"/>
            <a:ext cx="9144000" cy="46308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133131D-5815-31D0-55EE-D7156BC13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00400"/>
            <a:ext cx="6137873" cy="33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0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70FBAAE-9339-CDA3-E149-A33BA7FB8154}"/>
              </a:ext>
            </a:extLst>
          </p:cNvPr>
          <p:cNvSpPr txBox="1">
            <a:spLocks/>
          </p:cNvSpPr>
          <p:nvPr/>
        </p:nvSpPr>
        <p:spPr bwMode="auto">
          <a:xfrm>
            <a:off x="739016" y="32766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indent="-342900" eaLnBrk="0" hangingPunct="0">
              <a:buFont typeface="+mj-lt"/>
              <a:buAutoNum type="arabicPeriod"/>
            </a:pP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換鋼瓶前提前告知</a:t>
            </a: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EA</a:t>
            </a: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，開始更換前確保機台無產品</a:t>
            </a:r>
            <a:endParaRPr lang="en-US" altLang="zh-TW" sz="1800" b="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BEAM SHUTDOWN+</a:t>
            </a: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關高壓、開門接地</a:t>
            </a:r>
            <a:endParaRPr lang="en-US" altLang="zh-TW" sz="1800" b="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轉緊欲更換鋼瓶後進入機台的換鋼瓶模式抽氣至畫面顯示完成</a:t>
            </a:r>
            <a:endParaRPr lang="en-US" altLang="zh-TW" sz="1800" b="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手動閥並開始更換鋼瓶，過程中搭配</a:t>
            </a: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AIR MASK &amp; LOW VACUUM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換完後開啟</a:t>
            </a: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手動閥並再次透過換鋼瓶模式抽</a:t>
            </a: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10MINS</a:t>
            </a: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紀錄表壓</a:t>
            </a:r>
            <a:endParaRPr lang="en-US" altLang="zh-TW" sz="1800" b="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復機</a:t>
            </a: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TUNE BEAM(</a:t>
            </a: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其他氣體程式</a:t>
            </a: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小時、</a:t>
            </a: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小時後確認負壓</a:t>
            </a:r>
            <a:r>
              <a:rPr lang="en-US" altLang="zh-TW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1800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再轉開鋼瓶</a:t>
            </a:r>
            <a:endParaRPr lang="en-US" altLang="zh-TW" sz="1800" b="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hangingPunct="0"/>
            <a:endParaRPr lang="en-US" altLang="zh-TW" sz="1800" b="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A00349-7DE0-BEE1-9D4E-46B00867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906463"/>
            <a:ext cx="7813675" cy="1143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實際更換過程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834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24895F7-C963-122E-E9DA-C83A5043B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44" t="7797" r="-898"/>
          <a:stretch/>
        </p:blipFill>
        <p:spPr>
          <a:xfrm>
            <a:off x="1295400" y="838200"/>
            <a:ext cx="2667000" cy="57441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70FD16-F11F-C17E-0DAD-11C2E063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838199"/>
            <a:ext cx="2459044" cy="574417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D5D5F21-98DB-50AC-D826-E35A25D826F0}"/>
              </a:ext>
            </a:extLst>
          </p:cNvPr>
          <p:cNvSpPr/>
          <p:nvPr/>
        </p:nvSpPr>
        <p:spPr bwMode="auto">
          <a:xfrm>
            <a:off x="2628900" y="1219200"/>
            <a:ext cx="571500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406431-6BE6-ECCA-04F7-837FB5D46289}"/>
              </a:ext>
            </a:extLst>
          </p:cNvPr>
          <p:cNvSpPr/>
          <p:nvPr/>
        </p:nvSpPr>
        <p:spPr bwMode="auto">
          <a:xfrm>
            <a:off x="5943600" y="1066800"/>
            <a:ext cx="685800" cy="914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9BC929-D1D0-79C9-803B-6A1108DF05D2}"/>
              </a:ext>
            </a:extLst>
          </p:cNvPr>
          <p:cNvSpPr/>
          <p:nvPr/>
        </p:nvSpPr>
        <p:spPr bwMode="auto">
          <a:xfrm>
            <a:off x="2057400" y="5638800"/>
            <a:ext cx="571500" cy="838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72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9B854B7-814A-0755-B2C7-514DA750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8" y="1905000"/>
            <a:ext cx="4481352" cy="260263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6686E43-92BD-D426-48DE-5A963134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01541"/>
            <a:ext cx="4213417" cy="478365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710C0F-3E30-1A35-6566-BA0A60E3DA3A}"/>
              </a:ext>
            </a:extLst>
          </p:cNvPr>
          <p:cNvSpPr/>
          <p:nvPr/>
        </p:nvSpPr>
        <p:spPr bwMode="auto">
          <a:xfrm>
            <a:off x="206182" y="3886199"/>
            <a:ext cx="1013017" cy="6214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A31688-8B9A-2F89-7A83-58F9545E4C9E}"/>
              </a:ext>
            </a:extLst>
          </p:cNvPr>
          <p:cNvSpPr/>
          <p:nvPr/>
        </p:nvSpPr>
        <p:spPr bwMode="auto">
          <a:xfrm>
            <a:off x="5029200" y="2971800"/>
            <a:ext cx="1066800" cy="4572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169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446E0F6-DA43-06C7-E93E-29857E80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09800"/>
            <a:ext cx="5257800" cy="3288876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69F349DD-9A9E-5D52-1858-526112AE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906463"/>
            <a:ext cx="7813675" cy="1143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最後除了交接、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紀錄以外，還需額外於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 GAS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用量統計中登錄新舊鋼瓶的實、空瓶克數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不含蓋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38388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7AB226-FA60-443B-AF40-6F15918B3D08}"/>
</file>

<file path=customXml/itemProps2.xml><?xml version="1.0" encoding="utf-8"?>
<ds:datastoreItem xmlns:ds="http://schemas.openxmlformats.org/officeDocument/2006/customXml" ds:itemID="{8B99DD04-9BF9-45BE-9E95-EB9558A71297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13D335-A1CE-4237-80E6-7833A7D9CD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18413</TotalTime>
  <Words>386</Words>
  <Application>Microsoft Office PowerPoint</Application>
  <PresentationFormat>如螢幕大小 (4:3)</PresentationFormat>
  <Paragraphs>57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 Unicode MS</vt:lpstr>
      <vt:lpstr>微軟正黑體</vt:lpstr>
      <vt:lpstr>Arial</vt:lpstr>
      <vt:lpstr>Calibri</vt:lpstr>
      <vt:lpstr>Verdana</vt:lpstr>
      <vt:lpstr>Wingdings 2</vt:lpstr>
      <vt:lpstr>Blank Presentation</vt:lpstr>
      <vt:lpstr> 第十次新人週報 </vt:lpstr>
      <vt:lpstr>目錄</vt:lpstr>
      <vt:lpstr>VIISION鋼瓶更換流程</vt:lpstr>
      <vt:lpstr>PowerPoint 簡報</vt:lpstr>
      <vt:lpstr>如有需要繳回的鋼瓶也可一起拿下樓，欄位中輸入鋼瓶號碼並ENTER，最後補上殘氣量(0)即可點選確認繳回。</vt:lpstr>
      <vt:lpstr>實際更換過程</vt:lpstr>
      <vt:lpstr>PowerPoint 簡報</vt:lpstr>
      <vt:lpstr>PowerPoint 簡報</vt:lpstr>
      <vt:lpstr>最後除了交接、PM紀錄以外，還需額外於IMP GAS用量統計中登錄新舊鋼瓶的實、空瓶克數(不含蓋)</vt:lpstr>
      <vt:lpstr>6200-1 cryo升溫處理案例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CHWu22</cp:lastModifiedBy>
  <cp:revision>44</cp:revision>
  <dcterms:created xsi:type="dcterms:W3CDTF">2024-04-09T00:01:05Z</dcterms:created>
  <dcterms:modified xsi:type="dcterms:W3CDTF">2024-09-09T05:04:36Z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</Properties>
</file>