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70" r:id="rId6"/>
    <p:sldId id="263" r:id="rId7"/>
    <p:sldId id="275" r:id="rId8"/>
    <p:sldId id="258" r:id="rId9"/>
    <p:sldId id="271" r:id="rId10"/>
    <p:sldId id="274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06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2024/04/10</a:t>
            </a: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公司網站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無塵衣穿著注意事項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環境認識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機台位置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E500 source head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組裝拆解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構造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心得感想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公司網站</a:t>
            </a:r>
          </a:p>
        </p:txBody>
      </p:sp>
      <p:sp>
        <p:nvSpPr>
          <p:cNvPr id="7171" name="內容版面配置區 2">
            <a:extLst>
              <a:ext uri="{FF2B5EF4-FFF2-40B4-BE49-F238E27FC236}">
                <a16:creationId xmlns:a16="http://schemas.microsoft.com/office/drawing/2014/main" id="{64CD3A7F-F26E-9003-24A7-85B81776E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13"/>
            <a:ext cx="7129463" cy="3175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在辦公室期間主要熟悉公司常用網站、如</a:t>
            </a:r>
            <a:r>
              <a:rPr lang="en-US" altLang="zh-TW" dirty="0">
                <a:solidFill>
                  <a:schemeClr val="tx1"/>
                </a:solidFill>
              </a:rPr>
              <a:t>S220</a:t>
            </a:r>
            <a:r>
              <a:rPr lang="zh-TW" altLang="en-US" dirty="0">
                <a:solidFill>
                  <a:schemeClr val="tx1"/>
                </a:solidFill>
              </a:rPr>
              <a:t>廠務網頁、線上雲端學系系統。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79FE5-2574-2568-3293-B62E4772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5" y="2895600"/>
            <a:ext cx="4033455" cy="2485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89744-8AB0-EB89-2C06-251C3929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69" y="2905208"/>
            <a:ext cx="3899231" cy="2476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34860-58B4-8741-B68E-E212AB16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無塵衣穿著注意事項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F5BC12-CA6A-6BCD-7281-7F9F0DF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28491"/>
            <a:ext cx="4462462" cy="405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2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6EE3EDA-BA81-B770-A2E1-F21DFA0E7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908050"/>
            <a:ext cx="7813675" cy="1143000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FAB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環境認識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DF181-FC4C-9D05-BE51-935DE992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82" y="2171961"/>
            <a:ext cx="6552728" cy="37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152927-5418-3BF0-7993-6B58C882D678}"/>
              </a:ext>
            </a:extLst>
          </p:cNvPr>
          <p:cNvSpPr/>
          <p:nvPr/>
        </p:nvSpPr>
        <p:spPr bwMode="auto">
          <a:xfrm>
            <a:off x="4419600" y="409388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2F4BAF-A076-D653-B236-0661CAC85B2F}"/>
              </a:ext>
            </a:extLst>
          </p:cNvPr>
          <p:cNvSpPr/>
          <p:nvPr/>
        </p:nvSpPr>
        <p:spPr bwMode="auto">
          <a:xfrm>
            <a:off x="56388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45C92D-4842-1C8B-D146-534BE69399F2}"/>
              </a:ext>
            </a:extLst>
          </p:cNvPr>
          <p:cNvSpPr/>
          <p:nvPr/>
        </p:nvSpPr>
        <p:spPr bwMode="auto">
          <a:xfrm>
            <a:off x="54864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DD033C-19FC-BC75-76F8-93EA156206BC}"/>
              </a:ext>
            </a:extLst>
          </p:cNvPr>
          <p:cNvSpPr/>
          <p:nvPr/>
        </p:nvSpPr>
        <p:spPr bwMode="auto">
          <a:xfrm>
            <a:off x="49530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5AE2CA-4CAD-EE3C-CD19-6F2F62EC53F0}"/>
              </a:ext>
            </a:extLst>
          </p:cNvPr>
          <p:cNvSpPr/>
          <p:nvPr/>
        </p:nvSpPr>
        <p:spPr bwMode="auto">
          <a:xfrm>
            <a:off x="533400" y="2185244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79A617-6C4A-11F5-7BE1-8D2349BD6D75}"/>
              </a:ext>
            </a:extLst>
          </p:cNvPr>
          <p:cNvSpPr/>
          <p:nvPr/>
        </p:nvSpPr>
        <p:spPr bwMode="auto">
          <a:xfrm>
            <a:off x="5649286" y="2701147"/>
            <a:ext cx="152400" cy="16553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099862-CC85-D1DA-0070-C5B7B8EC9ADF}"/>
              </a:ext>
            </a:extLst>
          </p:cNvPr>
          <p:cNvSpPr/>
          <p:nvPr/>
        </p:nvSpPr>
        <p:spPr bwMode="auto">
          <a:xfrm>
            <a:off x="6553200" y="3581400"/>
            <a:ext cx="152400" cy="16553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6FC0A1-C904-D604-A00F-3F5948A93D78}"/>
              </a:ext>
            </a:extLst>
          </p:cNvPr>
          <p:cNvSpPr txBox="1"/>
          <p:nvPr/>
        </p:nvSpPr>
        <p:spPr>
          <a:xfrm>
            <a:off x="685800" y="2031428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 shower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逃生口  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72113C-E18F-A83C-AC5C-3B6FEA519645}"/>
              </a:ext>
            </a:extLst>
          </p:cNvPr>
          <p:cNvSpPr/>
          <p:nvPr/>
        </p:nvSpPr>
        <p:spPr bwMode="auto">
          <a:xfrm>
            <a:off x="2590800" y="2196669"/>
            <a:ext cx="152400" cy="16553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97177-8684-A4F5-4152-AEF2393C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構造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204621C-4DFD-CE1F-E633-0ED974A5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438400"/>
            <a:ext cx="2589213" cy="2668588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dry pump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turbo pump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cryo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pump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位置及基本原理。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電漿解離、質譜儀、聚焦、加速、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區域等認識。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dirty="0"/>
          </a:p>
        </p:txBody>
      </p:sp>
      <p:pic>
        <p:nvPicPr>
          <p:cNvPr id="4" name="Picture 2" descr="D:\WB 4\新資料夾 (3)\PHOTO-11.PCX">
            <a:extLst>
              <a:ext uri="{FF2B5EF4-FFF2-40B4-BE49-F238E27FC236}">
                <a16:creationId xmlns:a16="http://schemas.microsoft.com/office/drawing/2014/main" id="{EE667259-993F-EF98-39AD-672703938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4676808" cy="336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B9285-79A9-EDA2-62A3-6B948C33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</a:rPr>
              <a:t>心得感想</a:t>
            </a:r>
          </a:p>
        </p:txBody>
      </p:sp>
      <p:sp>
        <p:nvSpPr>
          <p:cNvPr id="15363" name="內容版面配置區 2">
            <a:extLst>
              <a:ext uri="{FF2B5EF4-FFF2-40B4-BE49-F238E27FC236}">
                <a16:creationId xmlns:a16="http://schemas.microsoft.com/office/drawing/2014/main" id="{8478852A-8380-F18F-DDC0-4374D7BB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205038"/>
            <a:ext cx="4354512" cy="172720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感謝學長們的介紹與指導，使我從一定程度的了解其各種機台或器具的原理與構造。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期待未來能盡快上手各式工作上的技能。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021BC3-EB24-4CFF-AC97-BEF7BCDA46CF}"/>
</file>

<file path=customXml/itemProps2.xml><?xml version="1.0" encoding="utf-8"?>
<ds:datastoreItem xmlns:ds="http://schemas.openxmlformats.org/officeDocument/2006/customXml" ds:itemID="{8B99DD04-9BF9-45BE-9E95-EB9558A71297}"/>
</file>

<file path=customXml/itemProps3.xml><?xml version="1.0" encoding="utf-8"?>
<ds:datastoreItem xmlns:ds="http://schemas.openxmlformats.org/officeDocument/2006/customXml" ds:itemID="{EC13D335-A1CE-4237-80E6-7833A7D9CDF9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</TotalTime>
  <Words>144</Words>
  <Application>Microsoft Office PowerPoint</Application>
  <PresentationFormat>如螢幕大小 (4:3)</PresentationFormat>
  <Paragraphs>23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 Unicode MS</vt:lpstr>
      <vt:lpstr>微軟正黑體</vt:lpstr>
      <vt:lpstr>Arial</vt:lpstr>
      <vt:lpstr>Verdana</vt:lpstr>
      <vt:lpstr>Wingdings 2</vt:lpstr>
      <vt:lpstr>Blank Presentation</vt:lpstr>
      <vt:lpstr> 第一次新人週報 </vt:lpstr>
      <vt:lpstr>目錄</vt:lpstr>
      <vt:lpstr>公司網站</vt:lpstr>
      <vt:lpstr>無塵衣穿著注意事項</vt:lpstr>
      <vt:lpstr>FAB環境認識</vt:lpstr>
      <vt:lpstr>E500構造</vt:lpstr>
      <vt:lpstr>心得感想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THChiu</cp:lastModifiedBy>
  <cp:revision>2</cp:revision>
  <dcterms:created xsi:type="dcterms:W3CDTF">2024-04-09T00:01:05Z</dcterms:created>
  <dcterms:modified xsi:type="dcterms:W3CDTF">2024-06-27T00:18:29Z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  <property fmtid="{D5CDD505-2E9C-101B-9397-08002B2CF9AE}" pid="7" name="Order">
    <vt:r8>43700</vt:r8>
  </property>
</Properties>
</file>