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0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7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B1754-74A8-9042-FF24-04C5F5C5A12D}" v="1" dt="2024-12-05T18:16:2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54" y="96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JCChiu2" userId="S::jcchiu2@nuvoton.com::4bf58d11-ebc5-4475-930c-3ec8bb6db8e3" providerId="AD" clId="Web-{331A89DC-0EF0-DF0A-1233-556F2E7A7573}"/>
    <pc:docChg chg="modSld">
      <pc:chgData name="S220 JCChiu2" userId="S::jcchiu2@nuvoton.com::4bf58d11-ebc5-4475-930c-3ec8bb6db8e3" providerId="AD" clId="Web-{331A89DC-0EF0-DF0A-1233-556F2E7A7573}" dt="2024-11-19T00:23:21.118" v="0" actId="1076"/>
      <pc:docMkLst>
        <pc:docMk/>
      </pc:docMkLst>
      <pc:sldChg chg="modSp">
        <pc:chgData name="S220 JCChiu2" userId="S::jcchiu2@nuvoton.com::4bf58d11-ebc5-4475-930c-3ec8bb6db8e3" providerId="AD" clId="Web-{331A89DC-0EF0-DF0A-1233-556F2E7A7573}" dt="2024-11-19T00:23:21.118" v="0" actId="1076"/>
        <pc:sldMkLst>
          <pc:docMk/>
          <pc:sldMk cId="1428176779" sldId="297"/>
        </pc:sldMkLst>
        <pc:grpChg chg="mod">
          <ac:chgData name="S220 JCChiu2" userId="S::jcchiu2@nuvoton.com::4bf58d11-ebc5-4475-930c-3ec8bb6db8e3" providerId="AD" clId="Web-{331A89DC-0EF0-DF0A-1233-556F2E7A7573}" dt="2024-11-19T00:23:21.118" v="0" actId="1076"/>
          <ac:grpSpMkLst>
            <pc:docMk/>
            <pc:sldMk cId="1428176779" sldId="297"/>
            <ac:grpSpMk id="23" creationId="{28238F8E-0444-F5AF-62E4-7BC2E50CB1D8}"/>
          </ac:grpSpMkLst>
        </pc:grpChg>
      </pc:sldChg>
    </pc:docChg>
  </pc:docChgLst>
  <pc:docChgLst>
    <pc:chgData name="S220 JHChang" userId="S::jhchang@nuvoton.com::0e3471bd-9201-41c6-b31f-18aafe5426d7" providerId="AD" clId="Web-{A4FB1754-74A8-9042-FF24-04C5F5C5A12D}"/>
    <pc:docChg chg="modSld">
      <pc:chgData name="S220 JHChang" userId="S::jhchang@nuvoton.com::0e3471bd-9201-41c6-b31f-18aafe5426d7" providerId="AD" clId="Web-{A4FB1754-74A8-9042-FF24-04C5F5C5A12D}" dt="2024-12-05T18:16:21.280" v="0" actId="14100"/>
      <pc:docMkLst>
        <pc:docMk/>
      </pc:docMkLst>
      <pc:sldChg chg="modSp">
        <pc:chgData name="S220 JHChang" userId="S::jhchang@nuvoton.com::0e3471bd-9201-41c6-b31f-18aafe5426d7" providerId="AD" clId="Web-{A4FB1754-74A8-9042-FF24-04C5F5C5A12D}" dt="2024-12-05T18:16:21.280" v="0" actId="14100"/>
        <pc:sldMkLst>
          <pc:docMk/>
          <pc:sldMk cId="829665544" sldId="292"/>
        </pc:sldMkLst>
        <pc:picChg chg="mod">
          <ac:chgData name="S220 JHChang" userId="S::jhchang@nuvoton.com::0e3471bd-9201-41c6-b31f-18aafe5426d7" providerId="AD" clId="Web-{A4FB1754-74A8-9042-FF24-04C5F5C5A12D}" dt="2024-12-05T18:16:21.280" v="0" actId="14100"/>
          <ac:picMkLst>
            <pc:docMk/>
            <pc:sldMk cId="829665544" sldId="292"/>
            <ac:picMk id="6" creationId="{83C1BA04-A410-39DC-8C58-47883FCE8C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FFBDE2D-44E2-0B37-EBF4-DA1FA8DA8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159A56-D8FB-B3A1-1324-3F3B69893F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FF0C-52F7-4B5A-A2FB-4CDA7496032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6E29F1-665B-6C4B-62A6-6A007E622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CA6B3-B2E5-C072-610D-F972BCB2F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E7181-B5F3-40F8-8440-3065107DD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1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江皓誠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039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2024/09/11</a:t>
            </a: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C4660-BFF9-4DB2-7580-9F1CD06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C792E81-C67B-9BED-E0E5-6825C5D822D3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8238F8E-0444-F5AF-62E4-7BC2E50CB1D8}"/>
              </a:ext>
            </a:extLst>
          </p:cNvPr>
          <p:cNvGrpSpPr/>
          <p:nvPr/>
        </p:nvGrpSpPr>
        <p:grpSpPr>
          <a:xfrm>
            <a:off x="1533446" y="2245696"/>
            <a:ext cx="6652836" cy="3733800"/>
            <a:chOff x="1447800" y="1447800"/>
            <a:chExt cx="6652836" cy="37338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94ED507-4D83-31A0-B1D1-DBCAE945F525}"/>
                </a:ext>
              </a:extLst>
            </p:cNvPr>
            <p:cNvGrpSpPr/>
            <p:nvPr/>
          </p:nvGrpSpPr>
          <p:grpSpPr bwMode="auto">
            <a:xfrm>
              <a:off x="1447800" y="1447800"/>
              <a:ext cx="5768123" cy="3733800"/>
              <a:chOff x="286351" y="1087601"/>
              <a:chExt cx="5532140" cy="346710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ECED757F-3EFB-F80B-9434-C9EC7429F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330" y="1087601"/>
                <a:ext cx="5237161" cy="346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3">
                <a:extLst>
                  <a:ext uri="{FF2B5EF4-FFF2-40B4-BE49-F238E27FC236}">
                    <a16:creationId xmlns:a16="http://schemas.microsoft.com/office/drawing/2014/main" id="{D1514D5B-DF22-C34C-A91D-3A87E3F26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351" y="2190787"/>
                <a:ext cx="1868033" cy="2554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marL="0" marR="0" eaLnBrk="0" fontAlgn="base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kumimoji="1" lang="en-US" sz="1400" b="1" kern="1200" dirty="0">
                    <a:solidFill>
                      <a:srgbClr val="000000"/>
                    </a:solidFill>
                    <a:effectLst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INPUT TRANSFER</a:t>
                </a:r>
                <a:endParaRPr lang="en-US" sz="11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7013C45E-9D5C-3108-FFB5-692D4948E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920" y="3887025"/>
              <a:ext cx="1810901" cy="52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 SHUTTLE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37">
              <a:extLst>
                <a:ext uri="{FF2B5EF4-FFF2-40B4-BE49-F238E27FC236}">
                  <a16:creationId xmlns:a16="http://schemas.microsoft.com/office/drawing/2014/main" id="{9B85DAF1-89B2-4B39-9437-A5CABF6A4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476" y="4630881"/>
              <a:ext cx="1649189" cy="44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LOAD CASSETTE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6B5AD7FE-7C60-82C4-3E50-3F2AB31DC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530" y="1756393"/>
              <a:ext cx="769248" cy="54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FLAT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04FF267D-EDE4-5ED5-06A8-33999366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231" y="3382526"/>
              <a:ext cx="2450634" cy="713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 LOADLOCK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33">
              <a:extLst>
                <a:ext uri="{FF2B5EF4-FFF2-40B4-BE49-F238E27FC236}">
                  <a16:creationId xmlns:a16="http://schemas.microsoft.com/office/drawing/2014/main" id="{A9617586-1820-7B2D-A7FE-F8A78DA9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582" y="2452702"/>
              <a:ext cx="1155973" cy="713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LOAD ARM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D76F3F24-4104-A2E7-EDB3-C2430ED0F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758" y="2452967"/>
              <a:ext cx="1450362" cy="528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UNLOAD ARM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6749329E-C305-2DDA-FAC8-4B0DC89EB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431" y="3382526"/>
              <a:ext cx="2141829" cy="68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OUPUT LOADLOCK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id="{BBD98D3A-BD91-278D-C8C0-2F2493127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181" y="1478775"/>
              <a:ext cx="1257699" cy="62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CHUCK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F270D8CC-8875-9D41-481B-1F2AC6053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482" y="2381624"/>
              <a:ext cx="1965154" cy="51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OUPUT TRANSFER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66406B23-F5E9-CED1-2567-24B8C3778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734" y="3968275"/>
              <a:ext cx="1676932" cy="55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OUPUT SHUTTLE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DD94DDBE-00A8-09DA-3B1F-5BD7255BC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640" y="4625577"/>
              <a:ext cx="1986732" cy="47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UNLOAD CASSETTE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17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09C28-FDDE-8DE8-F2DB-49794A2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04AD36-2A10-9051-ED4E-D2A99A043030}"/>
              </a:ext>
            </a:extLst>
          </p:cNvPr>
          <p:cNvSpPr txBox="1"/>
          <p:nvPr/>
        </p:nvSpPr>
        <p:spPr>
          <a:xfrm>
            <a:off x="873126" y="1676400"/>
            <a:ext cx="34702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(Load)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抓下來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運送到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Flat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Flat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轉平邊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Vent.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Lock 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Lock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下面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Lock 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Rough.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E9BF24-D5C3-5114-A4E3-467DAE2729BE}"/>
              </a:ext>
            </a:extLst>
          </p:cNvPr>
          <p:cNvSpPr txBox="1"/>
          <p:nvPr/>
        </p:nvSpPr>
        <p:spPr>
          <a:xfrm>
            <a:off x="4343400" y="1676400"/>
            <a:ext cx="34702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(Load)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Bell 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Lock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Lock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Home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Chuck 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Home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Chuck Clamp</a:t>
            </a:r>
          </a:p>
          <a:p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C705E5C-8940-8328-AE53-D70552CE8122}"/>
              </a:ext>
            </a:extLst>
          </p:cNvPr>
          <p:cNvSpPr txBox="1"/>
          <p:nvPr/>
        </p:nvSpPr>
        <p:spPr>
          <a:xfrm>
            <a:off x="873126" y="1676400"/>
            <a:ext cx="34702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Chuck 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Home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Chuck 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Bell 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 at Lock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Lock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 at Home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Bell 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Vent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FC3020-D61B-FAF8-ED2C-71C926A9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42D491-37B1-53C2-E215-55485A5287A6}"/>
              </a:ext>
            </a:extLst>
          </p:cNvPr>
          <p:cNvSpPr txBox="1"/>
          <p:nvPr/>
        </p:nvSpPr>
        <p:spPr>
          <a:xfrm>
            <a:off x="4419600" y="1676400"/>
            <a:ext cx="36988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Vent.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Lock 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下面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抓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回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F2FB6-BB80-4D7E-4414-26BD270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68B7306-938E-A842-00D0-BDCE12BC2AC9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7F545C48-3881-D735-123B-57162B5B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349" y="2490405"/>
            <a:ext cx="8029575" cy="269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DBAC2FE2-7A15-8401-8EF2-242C0BC348E8}"/>
              </a:ext>
            </a:extLst>
          </p:cNvPr>
          <p:cNvSpPr/>
          <p:nvPr/>
        </p:nvSpPr>
        <p:spPr bwMode="auto">
          <a:xfrm>
            <a:off x="6400800" y="2438400"/>
            <a:ext cx="152400" cy="30767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F0AC474-5C22-727B-4D33-2D9ABBAF5E2A}"/>
              </a:ext>
            </a:extLst>
          </p:cNvPr>
          <p:cNvCxnSpPr/>
          <p:nvPr/>
        </p:nvCxnSpPr>
        <p:spPr bwMode="auto">
          <a:xfrm>
            <a:off x="6477000" y="2746075"/>
            <a:ext cx="0" cy="2443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61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32809-4A3D-EF62-3F3D-0925470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E1DE15-ED14-3B65-D628-8B8389D087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84" y="563461"/>
            <a:ext cx="4515633" cy="5867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3C6352-7B68-A98D-36F8-6EA1BCBD80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617" y="563461"/>
            <a:ext cx="4260933" cy="5867401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A18B47D-A770-A22E-F60B-4092F4570423}"/>
              </a:ext>
            </a:extLst>
          </p:cNvPr>
          <p:cNvSpPr/>
          <p:nvPr/>
        </p:nvSpPr>
        <p:spPr bwMode="auto">
          <a:xfrm>
            <a:off x="653753" y="6424569"/>
            <a:ext cx="274739" cy="27473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2B3DE32-947E-46C5-837C-03F7A944C052}"/>
              </a:ext>
            </a:extLst>
          </p:cNvPr>
          <p:cNvSpPr/>
          <p:nvPr/>
        </p:nvSpPr>
        <p:spPr bwMode="auto">
          <a:xfrm>
            <a:off x="1846449" y="6424917"/>
            <a:ext cx="274739" cy="27473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DA21A25-1A7F-BAA8-1F1C-7DE517BFC5BD}"/>
              </a:ext>
            </a:extLst>
          </p:cNvPr>
          <p:cNvSpPr/>
          <p:nvPr/>
        </p:nvSpPr>
        <p:spPr bwMode="auto">
          <a:xfrm>
            <a:off x="4322366" y="6439946"/>
            <a:ext cx="274739" cy="2747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2DEE42-C087-62E5-B778-78F9BAEF2497}"/>
              </a:ext>
            </a:extLst>
          </p:cNvPr>
          <p:cNvSpPr txBox="1"/>
          <p:nvPr/>
        </p:nvSpPr>
        <p:spPr>
          <a:xfrm>
            <a:off x="877201" y="6331104"/>
            <a:ext cx="635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7A5DED-5B4C-3112-71F8-698A18F574A0}"/>
              </a:ext>
            </a:extLst>
          </p:cNvPr>
          <p:cNvSpPr txBox="1"/>
          <p:nvPr/>
        </p:nvSpPr>
        <p:spPr>
          <a:xfrm>
            <a:off x="2067001" y="6346484"/>
            <a:ext cx="2158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再練習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6A78F-E022-EC6A-7F82-B45EFEC62303}"/>
              </a:ext>
            </a:extLst>
          </p:cNvPr>
          <p:cNvSpPr txBox="1"/>
          <p:nvPr/>
        </p:nvSpPr>
        <p:spPr>
          <a:xfrm>
            <a:off x="4553411" y="6346484"/>
            <a:ext cx="116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不太會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CD094-90BB-0954-6D5E-4E01D1F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14779-B98B-C1C5-722E-3C780DBA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7DEF28A-0F08-6FA7-4DA3-4B792EF0B85D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245E75-013E-481E-3526-B6D9A7F436C9}"/>
              </a:ext>
            </a:extLst>
          </p:cNvPr>
          <p:cNvSpPr txBox="1"/>
          <p:nvPr/>
        </p:nvSpPr>
        <p:spPr>
          <a:xfrm>
            <a:off x="873126" y="1676400"/>
            <a:ext cx="74326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SIDE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選擇左右邊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Lock Pin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為切換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模式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Linear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SLOT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為選擇第幾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SLOT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先關門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MAPPING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好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放好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PIVOT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RETRACT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DOOR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CLOSE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MAPPING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E79CA72-F9D1-391E-8528-D98286D9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46592"/>
            <a:ext cx="3888818" cy="29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4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8420D-C4B9-1921-59A2-3EA84070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CAB9A4-2262-B287-79F6-B2B9C5B5BF7B}"/>
              </a:ext>
            </a:extLst>
          </p:cNvPr>
          <p:cNvSpPr txBox="1"/>
          <p:nvPr/>
        </p:nvSpPr>
        <p:spPr>
          <a:xfrm>
            <a:off x="873126" y="1676400"/>
            <a:ext cx="74326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 WAFER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過程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PLATEN)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SLOT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ELEVACTOR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ELEVACTOR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LOFT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UPPER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UPPER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PLATEN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ROPINS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UPPER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IDLE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ROPINS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DOWN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7EC428-6A9C-DF66-1E31-0B9BE46E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46592"/>
            <a:ext cx="3888818" cy="29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523CAD-EF2A-1A67-EA96-C788656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130AD8-285A-A551-30A6-A13C16EF9DD2}"/>
              </a:ext>
            </a:extLst>
          </p:cNvPr>
          <p:cNvSpPr txBox="1"/>
          <p:nvPr/>
        </p:nvSpPr>
        <p:spPr>
          <a:xfrm>
            <a:off x="873126" y="1676400"/>
            <a:ext cx="74326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 WAFER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過程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IMPLANT)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BEARING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ROTATE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E-CLAMP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HEAD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IMPLANT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植入完成後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HEAD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E-CLAMP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BEARING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3C1BA04-A410-39DC-8C58-47883FCE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46" y="2405298"/>
            <a:ext cx="5150772" cy="38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44F1A3-BA61-969D-6AC3-7018EAD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F839C5-A665-4B65-73A2-3A6DB0C2BCC2}"/>
              </a:ext>
            </a:extLst>
          </p:cNvPr>
          <p:cNvSpPr txBox="1"/>
          <p:nvPr/>
        </p:nvSpPr>
        <p:spPr>
          <a:xfrm>
            <a:off x="873126" y="1676400"/>
            <a:ext cx="74326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 WAFER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過程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ROPINS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PLATEN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ROPINS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ELEVATOR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SLOT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LOFT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ELEVATOR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LOWER HANDLER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ORIENTER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DOOR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OPEN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PIVOT 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EXTED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DDBDC7-8814-EA33-7447-3DBF79DB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46592"/>
            <a:ext cx="3888818" cy="29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1853CE-897A-74CB-E151-AD6BF4A0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CC2FB3B-5503-0FE4-AEEA-33B3500B25A3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傳送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41D1F3-AEF2-DDA1-8DDB-0D88EED6F4E5}"/>
              </a:ext>
            </a:extLst>
          </p:cNvPr>
          <p:cNvSpPr txBox="1"/>
          <p:nvPr/>
        </p:nvSpPr>
        <p:spPr>
          <a:xfrm>
            <a:off x="873126" y="1676400"/>
            <a:ext cx="75088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InAir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TABLE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→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ALIGN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轉平邊 →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VCCS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VCCS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則先傳到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BUFFER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等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VCCS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ELEVACTOR TILT(DOWN)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STAND HORIZ(TILT)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CHAMBER CLOSE</a:t>
            </a:r>
          </a:p>
          <a:p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DF6DC2-473C-320B-ED7C-F4256573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19400"/>
            <a:ext cx="4250757" cy="33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45EBD-A06B-C0E4-56D7-9D059434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422C67-F6A1-37F4-7EF8-FB549EB7CCF4}"/>
              </a:ext>
            </a:extLst>
          </p:cNvPr>
          <p:cNvSpPr txBox="1"/>
          <p:nvPr/>
        </p:nvSpPr>
        <p:spPr>
          <a:xfrm>
            <a:off x="873126" y="1676400"/>
            <a:ext cx="7508874" cy="50292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(Load)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Chuck Seq.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Up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Disk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Center Pos.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Chuck Close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Release Seq.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Back Pos.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Mapping(Arm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卡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interlock)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Cass Release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Forward Pos.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Chuck Open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 Back Pos.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Mapping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5A947E-C2CD-E4FC-DF85-959A6551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67" y="2590800"/>
            <a:ext cx="4416066" cy="35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B8554C-5418-E8CD-7B40-9CE2BCF2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B386C-EE78-DDEF-C7B6-416D7F92B49F}"/>
              </a:ext>
            </a:extLst>
          </p:cNvPr>
          <p:cNvSpPr txBox="1"/>
          <p:nvPr/>
        </p:nvSpPr>
        <p:spPr>
          <a:xfrm>
            <a:off x="873126" y="1676400"/>
            <a:ext cx="7508874" cy="48006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的傳送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Disk Release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Forward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Chuck Seq.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Backward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Cass Chuck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Down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 Release Seq.</a:t>
            </a:r>
          </a:p>
          <a:p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411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  <a:txDef>
      <a:spPr>
        <a:noFill/>
      </a:spPr>
      <a:bodyPr wrap="square" numCol="2">
        <a:spAutoFit/>
      </a:bodyPr>
      <a:lstStyle>
        <a:defPPr marL="457200" indent="-457200" algn="l">
          <a:buFont typeface="Wingdings" panose="05000000000000000000" pitchFamily="2" charset="2"/>
          <a:buChar char="Ø"/>
          <a:defRPr dirty="0">
            <a:latin typeface="Times New Roman" panose="02020603050405020304" pitchFamily="18" charset="0"/>
            <a:ea typeface="微軟正黑體" panose="020B0604030504040204" pitchFamily="34" charset="-12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9DD04-9BF9-45BE-9E95-EB9558A712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3A802-0AA3-427C-8B96-60BF39BEA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2b385-d310-4112-8019-bcb8a64a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12336</TotalTime>
  <Words>456</Words>
  <Application>Microsoft Office PowerPoint</Application>
  <PresentationFormat>On-screen Show (4:3)</PresentationFormat>
  <Paragraphs>190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 第七次新人週報 </vt:lpstr>
      <vt:lpstr>目錄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HCCHIANG</cp:lastModifiedBy>
  <cp:revision>41</cp:revision>
  <dcterms:created xsi:type="dcterms:W3CDTF">2024-04-09T00:01:05Z</dcterms:created>
  <dcterms:modified xsi:type="dcterms:W3CDTF">2024-12-05T18:16:21Z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