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7" r:id="rId5"/>
    <p:sldId id="270" r:id="rId6"/>
    <p:sldId id="271" r:id="rId7"/>
    <p:sldId id="292" r:id="rId8"/>
    <p:sldId id="294" r:id="rId9"/>
    <p:sldId id="295" r:id="rId10"/>
    <p:sldId id="287" r:id="rId11"/>
    <p:sldId id="289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4646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1554" y="84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FFBDE2D-44E2-0B37-EBF4-DA1FA8DA8B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159A56-D8FB-B3A1-1324-3F3B69893F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3FF0C-52F7-4B5A-A2FB-4CDA74960325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6E29F1-665B-6C4B-62A6-6A007E622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9CA6B3-B2E5-C072-610D-F972BCB2F1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E7181-B5F3-40F8-8440-3065107DD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12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第九次新人週報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江皓誠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267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2024/10/09</a:t>
            </a: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6200-2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Port 4 address FF81 !09time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下貨時 門沒打開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GSD Final position sensor error</a:t>
            </a:r>
          </a:p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掉片處理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學習紀錄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CD094-90BB-0954-6D5E-4E01D1F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D5265C-09EB-EFE8-51D7-A2846798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FCDD927-1116-291B-851D-6EC6375C6A7C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6200-2</a:t>
            </a: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Port 4 address FF81 !09time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0EFAEE-A14A-3074-9DC6-6287A7700E0D}"/>
              </a:ext>
            </a:extLst>
          </p:cNvPr>
          <p:cNvSpPr txBox="1"/>
          <p:nvPr/>
        </p:nvSpPr>
        <p:spPr>
          <a:xfrm>
            <a:off x="873126" y="1676400"/>
            <a:ext cx="7813674" cy="45720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通常為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Endstation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有中斷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紀錄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狀態和植入劑量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ISO valve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gauge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HVV3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HVV4</a:t>
            </a:r>
            <a:b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shuttle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transport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先取下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再來驗證傳送部分的問題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先移掉 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shuttle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觀察是否有反應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即可將剩餘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chamber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沒有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Reset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Endstation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(check Arm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位置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再驗證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shuttle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是否有反應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在手動傳時 注意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next position)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傳完後觀察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dummy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是否再發生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091DA5-2E21-994A-1973-21857D40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ADFF06DA-FFAD-80F8-06A0-B6C8FAF23882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GSD </a:t>
            </a: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Final position sensor error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D1714C-B390-5785-EF3C-DFB88D2DD68B}"/>
              </a:ext>
            </a:extLst>
          </p:cNvPr>
          <p:cNvSpPr txBox="1"/>
          <p:nvPr/>
        </p:nvSpPr>
        <p:spPr>
          <a:xfrm>
            <a:off x="873126" y="1676400"/>
            <a:ext cx="7813674" cy="45720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通常為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Disk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轉到下一個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時會檢查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InAir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InVac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sensor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位置不對即會出現此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Error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先觀察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InAir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&amp;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InVac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sense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是否都有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ON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也觀察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Rotary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count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是否正常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(pad1=1200±5,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下一個多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2100)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切手動將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InVac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Hold Abort Resume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確認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Arm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 down, Holder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backward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Rotary off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若沒反應則到設備區將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Rotary breaker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切掉重開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Rotary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initial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sense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count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6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3AC734-14AD-C8C7-83BB-2FDC2AC4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4470D0DB-867D-FD59-5920-35478F51530E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下貨時 門沒打開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A3FEA70-CD16-F6CF-4E40-D6ADD4022EEE}"/>
              </a:ext>
            </a:extLst>
          </p:cNvPr>
          <p:cNvSpPr txBox="1"/>
          <p:nvPr/>
        </p:nvSpPr>
        <p:spPr>
          <a:xfrm>
            <a:off x="873126" y="1676400"/>
            <a:ext cx="7813674" cy="45720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觀察真空狀態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讀值是否在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5000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觀察傳送畫面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Door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是有狀態還是顯示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???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  若為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???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可能為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cable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線有脫落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觀察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Door motor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是否有在運作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都沒問題 可能為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N2 vent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不完全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到真空畫面開啟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N2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到門鬆開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unload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184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FC816C-95CF-FBF1-5A6D-F59CA888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9C4E8DC-26DC-A086-7E1A-2B4DCAF42AAF}"/>
              </a:ext>
            </a:extLst>
          </p:cNvPr>
          <p:cNvSpPr txBox="1"/>
          <p:nvPr/>
        </p:nvSpPr>
        <p:spPr>
          <a:xfrm>
            <a:off x="873126" y="1676400"/>
            <a:ext cx="7813674" cy="4572000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Check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當下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掉落位置及相關機構位置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用單動將剩餘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unload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出來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紀錄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狀態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選擇離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較遠的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rough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打開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iso valve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turbo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valve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關起 關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ISO valve CRYO valve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foreline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停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turbo(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完全停止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Wafer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掉落位置在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bearing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下方 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則先拿椅子或木板抵住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bearing(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防止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vent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時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bearing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掉下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左右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loadlock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N2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閥對接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開另一邊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讓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Chamber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慢慢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vent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chamber(Low Vacuum)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取出掉片放入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cassette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洽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復原時記得拿掉木板或椅子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閥要交換回去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因為有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vent Chamber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要開特單禁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Run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以下站點六小時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1542,1342,4541,4573,4583,4743,5140,5644,5943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C2A0B2-D66E-23E1-1F0B-F6B7351839AD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掉片處理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3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F2FB6-BB80-4D7E-4414-26BD2700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68B7306-938E-A842-00D0-BDCE12BC2AC9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學習紀錄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3">
            <a:extLst>
              <a:ext uri="{FF2B5EF4-FFF2-40B4-BE49-F238E27FC236}">
                <a16:creationId xmlns:a16="http://schemas.microsoft.com/office/drawing/2014/main" id="{7F545C48-3881-D735-123B-57162B5B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349" y="2490405"/>
            <a:ext cx="8029575" cy="269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DBAC2FE2-7A15-8401-8EF2-242C0BC348E8}"/>
              </a:ext>
            </a:extLst>
          </p:cNvPr>
          <p:cNvSpPr/>
          <p:nvPr/>
        </p:nvSpPr>
        <p:spPr bwMode="auto">
          <a:xfrm>
            <a:off x="7391400" y="2438400"/>
            <a:ext cx="152400" cy="30767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F0AC474-5C22-727B-4D33-2D9ABBAF5E2A}"/>
              </a:ext>
            </a:extLst>
          </p:cNvPr>
          <p:cNvCxnSpPr/>
          <p:nvPr/>
        </p:nvCxnSpPr>
        <p:spPr bwMode="auto">
          <a:xfrm>
            <a:off x="7467600" y="2746075"/>
            <a:ext cx="0" cy="24436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61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73ECF1D-9905-29E7-195A-D03F2C5C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2" y="517215"/>
            <a:ext cx="4610345" cy="595989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32809-4A3D-EF62-3F3D-09254706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A18B47D-A770-A22E-F60B-4092F4570423}"/>
              </a:ext>
            </a:extLst>
          </p:cNvPr>
          <p:cNvSpPr/>
          <p:nvPr/>
        </p:nvSpPr>
        <p:spPr bwMode="auto">
          <a:xfrm>
            <a:off x="653753" y="6424569"/>
            <a:ext cx="274739" cy="27473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2B3DE32-947E-46C5-837C-03F7A944C052}"/>
              </a:ext>
            </a:extLst>
          </p:cNvPr>
          <p:cNvSpPr/>
          <p:nvPr/>
        </p:nvSpPr>
        <p:spPr bwMode="auto">
          <a:xfrm>
            <a:off x="1846449" y="6424917"/>
            <a:ext cx="274739" cy="27473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DA21A25-1A7F-BAA8-1F1C-7DE517BFC5BD}"/>
              </a:ext>
            </a:extLst>
          </p:cNvPr>
          <p:cNvSpPr/>
          <p:nvPr/>
        </p:nvSpPr>
        <p:spPr bwMode="auto">
          <a:xfrm>
            <a:off x="4322366" y="6439946"/>
            <a:ext cx="274739" cy="27473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2DEE42-C087-62E5-B778-78F9BAEF2497}"/>
              </a:ext>
            </a:extLst>
          </p:cNvPr>
          <p:cNvSpPr txBox="1"/>
          <p:nvPr/>
        </p:nvSpPr>
        <p:spPr>
          <a:xfrm>
            <a:off x="877201" y="6331104"/>
            <a:ext cx="635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OK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7A5DED-5B4C-3112-71F8-698A18F574A0}"/>
              </a:ext>
            </a:extLst>
          </p:cNvPr>
          <p:cNvSpPr txBox="1"/>
          <p:nvPr/>
        </p:nvSpPr>
        <p:spPr>
          <a:xfrm>
            <a:off x="2067001" y="6346484"/>
            <a:ext cx="2158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做過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再練習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C6A78F-E022-EC6A-7F82-B45EFEC62303}"/>
              </a:ext>
            </a:extLst>
          </p:cNvPr>
          <p:cNvSpPr txBox="1"/>
          <p:nvPr/>
        </p:nvSpPr>
        <p:spPr>
          <a:xfrm>
            <a:off x="4553411" y="6346484"/>
            <a:ext cx="1161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不太會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021C98-D22B-85D9-9DBB-B23883E5A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226" y="844704"/>
            <a:ext cx="4071204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1082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  <a:txDef>
      <a:spPr>
        <a:noFill/>
      </a:spPr>
      <a:bodyPr wrap="square" numCol="2">
        <a:spAutoFit/>
      </a:bodyPr>
      <a:lstStyle>
        <a:defPPr marL="457200" indent="-457200" algn="l">
          <a:buFont typeface="Wingdings" panose="05000000000000000000" pitchFamily="2" charset="2"/>
          <a:buChar char="Ø"/>
          <a:defRPr dirty="0">
            <a:latin typeface="Times New Roman" panose="02020603050405020304" pitchFamily="18" charset="0"/>
            <a:ea typeface="微軟正黑體" panose="020B0604030504040204" pitchFamily="34" charset="-12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99DD04-9BF9-45BE-9E95-EB9558A712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C13D335-A1CE-4237-80E6-7833A7D9CD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F19C77-D8F7-4C1E-BFF0-7395A42DE6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722b385-d310-4112-8019-bcb8a64a48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11449</TotalTime>
  <Words>453</Words>
  <Application>Microsoft Office PowerPoint</Application>
  <PresentationFormat>On-screen Show (4:3)</PresentationFormat>
  <Paragraphs>79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 第九次新人週報 </vt:lpstr>
      <vt:lpstr>目錄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THChiu</cp:lastModifiedBy>
  <cp:revision>60</cp:revision>
  <dcterms:created xsi:type="dcterms:W3CDTF">2024-04-09T00:01:05Z</dcterms:created>
  <dcterms:modified xsi:type="dcterms:W3CDTF">2024-11-19T04:39:06Z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</Properties>
</file>