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70" r:id="rId6"/>
    <p:sldId id="271" r:id="rId7"/>
    <p:sldId id="285" r:id="rId8"/>
    <p:sldId id="279" r:id="rId9"/>
    <p:sldId id="280" r:id="rId10"/>
    <p:sldId id="278" r:id="rId11"/>
    <p:sldId id="281" r:id="rId12"/>
    <p:sldId id="282" r:id="rId13"/>
    <p:sldId id="286" r:id="rId14"/>
    <p:sldId id="287" r:id="rId15"/>
    <p:sldId id="289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52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46464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08" autoAdjust="0"/>
  </p:normalViewPr>
  <p:slideViewPr>
    <p:cSldViewPr>
      <p:cViewPr varScale="1">
        <p:scale>
          <a:sx n="114" d="100"/>
          <a:sy n="114" d="100"/>
        </p:scale>
        <p:origin x="828" y="96"/>
      </p:cViewPr>
      <p:guideLst>
        <p:guide orient="horz" pos="2160"/>
        <p:guide pos="2880"/>
        <p:guide pos="5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FFBDE2D-44E2-0B37-EBF4-DA1FA8DA8B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7159A56-D8FB-B3A1-1324-3F3B69893F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3FF0C-52F7-4B5A-A2FB-4CDA74960325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6E29F1-665B-6C4B-62A6-6A007E622F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79CA6B3-B2E5-C072-610D-F972BCB2F1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E7181-B5F3-40F8-8440-3065107DD84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3129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C284A54-E2A4-4AC8-0751-00D2D18B62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A0047B8-4587-853A-E917-95D55B2B92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FB5570-1293-F9A0-DC88-5821A0AC5AA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07FEB157-D93A-520B-489D-42E990E34D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576A6205-25DD-E800-37FE-658AEE00F2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A57F4C9E-1DED-C016-1EC3-2FBB747A6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29D1F43-BBDF-4AB3-9AB7-DD73233BA50E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60D3D5A-E839-C96E-AB3F-FE3E50F9A0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F38D6D-A5BB-4CAA-861B-F4384902EA47}" type="slidenum">
              <a:rPr lang="en-US" altLang="zh-TW" sz="1200"/>
              <a:pPr/>
              <a:t>1</a:t>
            </a:fld>
            <a:endParaRPr lang="en-US" altLang="zh-TW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1419F698-AC24-C054-61D1-74E8B6D5E5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908015D1-1F15-55E3-021F-3E4FDB8E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 descr="PPT-1">
            <a:extLst>
              <a:ext uri="{FF2B5EF4-FFF2-40B4-BE49-F238E27FC236}">
                <a16:creationId xmlns:a16="http://schemas.microsoft.com/office/drawing/2014/main" id="{58FEFAE4-5391-80BD-022B-E9A6D91B17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9300" y="1916113"/>
            <a:ext cx="7635875" cy="1470025"/>
          </a:xfrm>
        </p:spPr>
        <p:txBody>
          <a:bodyPr/>
          <a:lstStyle>
            <a:lvl1pPr algn="ctr">
              <a:defRPr sz="4400">
                <a:solidFill>
                  <a:srgbClr val="CE0800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4700588"/>
            <a:ext cx="7632700" cy="528637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29BAF7-7286-D1B3-785B-3FF512430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70D8DCB-309D-3B95-C8D5-E9FC50CB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6F5057-889F-66AF-4360-1460A70FFD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B57E94B-AD88-4AD2-9FB8-2FD68EC1FAC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8478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362DDC5-C507-E760-6BC8-F149C17909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3290BC-F12D-6B43-1632-53774CD2A3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2ACFBE-2B14-48EB-1982-A71B7C51D2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B4FFA-4076-44C4-9DBB-8C581BB0CE7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73697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80188" y="906463"/>
            <a:ext cx="1952625" cy="51149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719138" y="906463"/>
            <a:ext cx="5708650" cy="51149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4A88BA-FC23-CDFF-0B4A-382C62CE29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77E33B-58DC-7EE5-BE7D-3F603514E2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CA0A-F531-EF98-F5E3-683B6D44B3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C1A50F-4BA8-4996-8F2D-EE77BE9B707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3969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DA709F-E25B-2639-2A9D-A93C091B7E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58F0AAF-0DE8-8D18-EA41-646D9700EF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B740EB-6995-E448-BB50-8B460311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1F6790-D55A-43D9-B626-AF898EE643B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977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7FF37E-B53C-E8CB-20DD-42CBD6472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F1F838-A60D-4752-C90D-BC192EAB4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A568AC-9B04-0B48-A3E0-43F09FBC30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70F02F-6FB9-4147-8E92-D901464A3A7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3309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03350" y="2278063"/>
            <a:ext cx="3487738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43488" y="2278063"/>
            <a:ext cx="3489325" cy="3743325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E3450D-2A32-96CE-9D3B-BB851E8220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9EA6-0DD9-A650-7B10-37071FF95D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E2CE07-9781-3662-67C4-40B2DE9F3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4C589-E073-4462-8EB6-40DA6F18CCA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1037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D9D3BD1-1114-5C40-41D5-2BEF18DED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13954B-4C95-78DB-C673-45C272D3C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BE3A67-57A8-5289-B740-D35FF97E3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8976F-07B1-4640-8A0D-E4C94F89C8B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936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76CE0E8-E975-6220-7580-5D650AB4D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D7CCBD6-133A-81EA-8EE9-7D550362D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F792C52-070D-F359-78A1-ADB8CAE75A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825CC-797F-420A-9004-43C1AB9AB9B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2589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69AA77B-E405-7B80-C08D-05DF12D77A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C359173-66B1-EE36-50BA-D378BBEDF0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8B786C-11F6-88CE-7757-175896B444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6FB8B6-689E-42F9-B0BD-220E8C15ADC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5796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48FDA5-AC4A-01BC-6D9F-C9BBEE461C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B58962-418E-B791-3D8A-867DCE5C84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C959B-C8B8-D3AB-9FB8-818FC62944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87633-03AD-4D94-B23A-622207BA661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110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TW" noProof="0"/>
              <a:t>Click icon to add picture</a:t>
            </a:r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ACC9F-FACD-94DD-439A-4D7C59302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FBC55F-98DA-F726-179D-1A9884C71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340D4F-7D50-2D0B-23F9-E6B63821BC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604CFE-F9FE-463E-85CB-7256AF52164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36819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PPT-2">
            <a:extLst>
              <a:ext uri="{FF2B5EF4-FFF2-40B4-BE49-F238E27FC236}">
                <a16:creationId xmlns:a16="http://schemas.microsoft.com/office/drawing/2014/main" id="{FCF634E9-4F87-63CF-7B01-FA6CAAEBF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135B9057-5B78-6E62-84B3-DAAC665C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9138" y="906463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D664B73-A46E-88E1-E216-953DEC0AB6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2278063"/>
            <a:ext cx="71294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  <a:endParaRPr lang="zh-TW" altLang="en-US"/>
          </a:p>
          <a:p>
            <a:pPr lvl="1"/>
            <a:r>
              <a:rPr lang="en-US" altLang="zh-TW"/>
              <a:t>Click to edit Second text styles</a:t>
            </a:r>
          </a:p>
          <a:p>
            <a:pPr lvl="2"/>
            <a:r>
              <a:rPr lang="en-US" altLang="zh-TW"/>
              <a:t>Click to edit Third text styles</a:t>
            </a:r>
          </a:p>
          <a:p>
            <a:pPr lvl="3"/>
            <a:r>
              <a:rPr lang="en-US" altLang="zh-TW"/>
              <a:t>Click to edit Forth text styles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7E85AD0-72FD-BC7B-BFCC-B9D768B7FC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2465BEC-A741-8068-070C-FD93A6FB13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71FCB93-2F9F-25F3-36EB-0298ECEB12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A740856-00B3-4742-AF65-AAEC8EE7DB26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646464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SzPct val="75000"/>
        <a:buFont typeface="Arial" panose="020B0604020202020204" pitchFamily="34" charset="0"/>
        <a:buChar char="►"/>
        <a:defRPr kumimoji="1" kern="1200">
          <a:solidFill>
            <a:srgbClr val="6464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6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▪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 2" panose="05020102010507070707" pitchFamily="18" charset="2"/>
        <a:buChar char=""/>
        <a:defRPr sz="1400" kern="1200">
          <a:solidFill>
            <a:srgbClr val="646464"/>
          </a:solidFill>
          <a:latin typeface="+mn-lt"/>
          <a:ea typeface="+mn-ea"/>
          <a:cs typeface="Arial Unicode MS" panose="020B0604020202020204" pitchFamily="34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646464"/>
          </a:solidFill>
          <a:latin typeface="+mn-lt"/>
          <a:ea typeface="Arial Unicode MS" panose="020B0604020202020204" pitchFamily="34" charset="-120"/>
          <a:cs typeface="Arial Unicode MS" panose="020B0604020202020204" pitchFamily="34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3" name="Rectangle 17">
            <a:extLst>
              <a:ext uri="{FF2B5EF4-FFF2-40B4-BE49-F238E27FC236}">
                <a16:creationId xmlns:a16="http://schemas.microsoft.com/office/drawing/2014/main" id="{50CE7B21-B3A9-5E35-B196-7DA39A66EF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br>
              <a:rPr lang="en-US" altLang="zh-TW" dirty="0"/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第六次新人週報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4099" name="Rectangle 18">
            <a:extLst>
              <a:ext uri="{FF2B5EF4-FFF2-40B4-BE49-F238E27FC236}">
                <a16:creationId xmlns:a16="http://schemas.microsoft.com/office/drawing/2014/main" id="{03DA71E7-CE28-800F-7DEE-57F64A4E07B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954838" y="5949950"/>
            <a:ext cx="2159000" cy="528638"/>
          </a:xfrm>
        </p:spPr>
        <p:txBody>
          <a:bodyPr/>
          <a:lstStyle/>
          <a:p>
            <a:pPr eaLnBrk="1" hangingPunct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報告人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江皓誠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E2E9F02-2AA4-0393-67A4-B10AF02332F9}"/>
              </a:ext>
            </a:extLst>
          </p:cNvPr>
          <p:cNvSpPr txBox="1"/>
          <p:nvPr/>
        </p:nvSpPr>
        <p:spPr>
          <a:xfrm>
            <a:off x="7235825" y="6313488"/>
            <a:ext cx="17267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2">
                    <a:lumMod val="20000"/>
                    <a:lumOff val="80000"/>
                  </a:schemeClr>
                </a:solidFill>
              </a:rPr>
              <a:t>2024/08/28</a:t>
            </a:r>
            <a:endParaRPr lang="zh-TW" alt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37AA8CB-486F-4F1E-F165-158B1069C1C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2554" y="3529507"/>
            <a:ext cx="2718891" cy="2718891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1325D9-20E2-96EA-0C90-476B2A86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10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20502B-A1B5-9B7F-B093-9E4F9305C066}"/>
              </a:ext>
            </a:extLst>
          </p:cNvPr>
          <p:cNvSpPr txBox="1"/>
          <p:nvPr/>
        </p:nvSpPr>
        <p:spPr>
          <a:xfrm>
            <a:off x="292696" y="802535"/>
            <a:ext cx="83941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裝回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氣管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PCB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條線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下方 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Sensor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左方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條線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Cooling line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測試水路是否漏水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8EB66FF-5107-232A-94F8-47B2A12859E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085" y="3529507"/>
            <a:ext cx="2718892" cy="271889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7246276-3663-82EB-9DBC-8E08FACB91E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4022" y="3529505"/>
            <a:ext cx="2718893" cy="271889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ACAC97B-D903-DE69-C020-F226418DD42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4022" y="609602"/>
            <a:ext cx="2718891" cy="271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6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F2FB6-BB80-4D7E-4414-26BD2700B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11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B68B7306-938E-A842-00D0-BDCE12BC2AC9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學習紀錄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3">
            <a:extLst>
              <a:ext uri="{FF2B5EF4-FFF2-40B4-BE49-F238E27FC236}">
                <a16:creationId xmlns:a16="http://schemas.microsoft.com/office/drawing/2014/main" id="{7F545C48-3881-D735-123B-57162B5BB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349" y="2490405"/>
            <a:ext cx="8029575" cy="2699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DBAC2FE2-7A15-8401-8EF2-242C0BC348E8}"/>
              </a:ext>
            </a:extLst>
          </p:cNvPr>
          <p:cNvSpPr/>
          <p:nvPr/>
        </p:nvSpPr>
        <p:spPr bwMode="auto">
          <a:xfrm>
            <a:off x="5867400" y="2438400"/>
            <a:ext cx="152400" cy="307675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F0AC474-5C22-727B-4D33-2D9ABBAF5E2A}"/>
              </a:ext>
            </a:extLst>
          </p:cNvPr>
          <p:cNvCxnSpPr/>
          <p:nvPr/>
        </p:nvCxnSpPr>
        <p:spPr bwMode="auto">
          <a:xfrm>
            <a:off x="5943600" y="2746075"/>
            <a:ext cx="0" cy="244363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96177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132809-4A3D-EF62-3F3D-09254706A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E1DE15-ED14-3B65-D628-8B8389D087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984" y="563461"/>
            <a:ext cx="4515633" cy="58674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C3C6352-7B68-A98D-36F8-6EA1BCBD80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8617" y="563461"/>
            <a:ext cx="4260933" cy="5867401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7A18B47D-A770-A22E-F60B-4092F4570423}"/>
              </a:ext>
            </a:extLst>
          </p:cNvPr>
          <p:cNvSpPr/>
          <p:nvPr/>
        </p:nvSpPr>
        <p:spPr bwMode="auto">
          <a:xfrm>
            <a:off x="653753" y="6424569"/>
            <a:ext cx="274739" cy="274739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2B3DE32-947E-46C5-837C-03F7A944C052}"/>
              </a:ext>
            </a:extLst>
          </p:cNvPr>
          <p:cNvSpPr/>
          <p:nvPr/>
        </p:nvSpPr>
        <p:spPr bwMode="auto">
          <a:xfrm>
            <a:off x="1846449" y="6424917"/>
            <a:ext cx="274739" cy="27473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DA21A25-1A7F-BAA8-1F1C-7DE517BFC5BD}"/>
              </a:ext>
            </a:extLst>
          </p:cNvPr>
          <p:cNvSpPr/>
          <p:nvPr/>
        </p:nvSpPr>
        <p:spPr bwMode="auto">
          <a:xfrm>
            <a:off x="4322366" y="6439946"/>
            <a:ext cx="274739" cy="274739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02DEE42-C087-62E5-B778-78F9BAEF2497}"/>
              </a:ext>
            </a:extLst>
          </p:cNvPr>
          <p:cNvSpPr txBox="1"/>
          <p:nvPr/>
        </p:nvSpPr>
        <p:spPr>
          <a:xfrm>
            <a:off x="877201" y="6331104"/>
            <a:ext cx="635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OK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7A5DED-5B4C-3112-71F8-698A18F574A0}"/>
              </a:ext>
            </a:extLst>
          </p:cNvPr>
          <p:cNvSpPr txBox="1"/>
          <p:nvPr/>
        </p:nvSpPr>
        <p:spPr>
          <a:xfrm>
            <a:off x="2067001" y="6346484"/>
            <a:ext cx="21588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做過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再練習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AC6A78F-E022-EC6A-7F82-B45EFEC62303}"/>
              </a:ext>
            </a:extLst>
          </p:cNvPr>
          <p:cNvSpPr txBox="1"/>
          <p:nvPr/>
        </p:nvSpPr>
        <p:spPr>
          <a:xfrm>
            <a:off x="4553411" y="6346484"/>
            <a:ext cx="1161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不太會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1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B414-CF96-10FA-EAF1-C1F860DC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974D04-BB62-0999-15A9-E4BFE2FC5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鋼瓶更換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GSD-200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FARADAY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更換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  <a:defRPr/>
            </a:pP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學習紀錄</a:t>
            </a:r>
            <a:endParaRPr lang="en-US" altLang="zh-TW" sz="24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2CD094-90BB-0954-6D5E-4E01D1F8F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2</a:t>
            </a:fld>
            <a:endParaRPr lang="en-US" altLang="zh-TW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D5265C-09EB-EFE8-51D7-A2846798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FFCDD927-1116-291B-851D-6EC6375C6A7C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E500</a:t>
            </a: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鋼瓶更換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C4AE1236-F869-3840-BBA4-63407B41031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365503"/>
            <a:ext cx="7813675" cy="41655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A9A0443C-077B-1986-34E9-524DE05078BF}"/>
              </a:ext>
            </a:extLst>
          </p:cNvPr>
          <p:cNvGrpSpPr/>
          <p:nvPr/>
        </p:nvGrpSpPr>
        <p:grpSpPr>
          <a:xfrm>
            <a:off x="0" y="3724646"/>
            <a:ext cx="4038600" cy="980362"/>
            <a:chOff x="0" y="3484180"/>
            <a:chExt cx="5029200" cy="1220828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EACF539A-60EA-B790-C2C6-F0A6A884C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3484180"/>
              <a:ext cx="5029200" cy="1220828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20B79D1-DFE0-EAC4-B04B-D45B506A9916}"/>
                </a:ext>
              </a:extLst>
            </p:cNvPr>
            <p:cNvSpPr/>
            <p:nvPr/>
          </p:nvSpPr>
          <p:spPr bwMode="auto">
            <a:xfrm>
              <a:off x="3444380" y="3971650"/>
              <a:ext cx="1280020" cy="228600"/>
            </a:xfrm>
            <a:prstGeom prst="rect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8" name="圖片 17">
            <a:extLst>
              <a:ext uri="{FF2B5EF4-FFF2-40B4-BE49-F238E27FC236}">
                <a16:creationId xmlns:a16="http://schemas.microsoft.com/office/drawing/2014/main" id="{2B9B2F65-3BAF-0256-CA42-83EF87912AD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705008"/>
            <a:ext cx="3470367" cy="1478120"/>
          </a:xfrm>
          <a:prstGeom prst="rect">
            <a:avLst/>
          </a:prstGeom>
        </p:spPr>
      </p:pic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551DB607-7534-3065-8658-A94663DFAB27}"/>
              </a:ext>
            </a:extLst>
          </p:cNvPr>
          <p:cNvSpPr txBox="1">
            <a:spLocks/>
          </p:cNvSpPr>
          <p:nvPr/>
        </p:nvSpPr>
        <p:spPr bwMode="auto">
          <a:xfrm>
            <a:off x="7174739" y="4389060"/>
            <a:ext cx="2192272" cy="242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SzPct val="75000"/>
              <a:buFont typeface="Arial" panose="020B0604020202020204" pitchFamily="34" charset="0"/>
              <a:buChar char="►"/>
              <a:defRPr kumimoji="1" kern="1200">
                <a:solidFill>
                  <a:srgbClr val="646464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6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▪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 2" panose="05020102010507070707" pitchFamily="18" charset="2"/>
              <a:buChar char=""/>
              <a:defRPr sz="1400" kern="1200">
                <a:solidFill>
                  <a:srgbClr val="646464"/>
                </a:solidFill>
                <a:latin typeface="+mn-lt"/>
                <a:ea typeface="+mn-ea"/>
                <a:cs typeface="Arial Unicode MS" panose="020B0604020202020204" pitchFamily="34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400" kern="1200">
                <a:solidFill>
                  <a:srgbClr val="646464"/>
                </a:solidFill>
                <a:latin typeface="+mn-lt"/>
                <a:ea typeface="Arial Unicode MS" panose="020B0604020202020204" pitchFamily="34" charset="-120"/>
                <a:cs typeface="Arial Unicode MS" panose="020B0604020202020204" pitchFamily="34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zh-TW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料號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PH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C001651-05</a:t>
            </a:r>
          </a:p>
          <a:p>
            <a:pPr marL="0" indent="0"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ASH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C000131-06</a:t>
            </a:r>
          </a:p>
          <a:p>
            <a:pPr marL="0" indent="0"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BF</a:t>
            </a:r>
            <a:r>
              <a:rPr lang="en-US" altLang="zh-TW" sz="14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C000222-05</a:t>
            </a:r>
          </a:p>
          <a:p>
            <a:pPr marL="0" indent="0"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XE: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C000150-04</a:t>
            </a:r>
          </a:p>
          <a:p>
            <a:pPr marL="0" indent="0">
              <a:buNone/>
              <a:defRPr/>
            </a:pP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HE:</a:t>
            </a:r>
            <a:r>
              <a:rPr lang="zh-TW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　 </a:t>
            </a:r>
            <a:r>
              <a:rPr lang="en-US" altLang="zh-TW" sz="1600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C000833-02</a:t>
            </a:r>
          </a:p>
          <a:p>
            <a:pPr marL="0" indent="0">
              <a:buNone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  <a:defRPr/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zh-TW" altLang="en-US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50EFAEE-A14A-3074-9DC6-6287A7700E0D}"/>
              </a:ext>
            </a:extLst>
          </p:cNvPr>
          <p:cNvSpPr txBox="1"/>
          <p:nvPr/>
        </p:nvSpPr>
        <p:spPr>
          <a:xfrm>
            <a:off x="873126" y="1676400"/>
            <a:ext cx="3394074" cy="1303022"/>
          </a:xfrm>
          <a:prstGeom prst="rect">
            <a:avLst/>
          </a:prstGeom>
          <a:noFill/>
        </p:spPr>
        <p:txBody>
          <a:bodyPr wrap="square" numCol="1">
            <a:no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各類申請事項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領料預訂單建立作業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預約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99CC6F5-532C-CEC7-15D1-A0B6ABB2D9A9}"/>
              </a:ext>
            </a:extLst>
          </p:cNvPr>
          <p:cNvSpPr txBox="1"/>
          <p:nvPr/>
        </p:nvSpPr>
        <p:spPr>
          <a:xfrm>
            <a:off x="4352534" y="1676400"/>
            <a:ext cx="55534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預算部門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特氣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5201\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一般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200)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WBS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(FAB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VC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DIRECT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MATERIAL)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填寫需求料號 數量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0F92A2C2-3C6E-E367-776D-70A31F515AE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352" y="4462963"/>
            <a:ext cx="3698969" cy="193058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E2B7D51-40F1-F1BB-1490-E05E01E5CE5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14800" y="3938096"/>
            <a:ext cx="3148668" cy="134559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799CF8E6-B15B-9B2A-9BE5-A702A098FA09}"/>
              </a:ext>
            </a:extLst>
          </p:cNvPr>
          <p:cNvSpPr/>
          <p:nvPr/>
        </p:nvSpPr>
        <p:spPr bwMode="auto">
          <a:xfrm>
            <a:off x="719356" y="5095477"/>
            <a:ext cx="539369" cy="21335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43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D3E6F4-73F3-5476-A89F-28AC7B57C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D1A60E-91E1-71BF-E683-D5183A7A05FB}"/>
              </a:ext>
            </a:extLst>
          </p:cNvPr>
          <p:cNvSpPr txBox="1"/>
          <p:nvPr/>
        </p:nvSpPr>
        <p:spPr>
          <a:xfrm>
            <a:off x="292697" y="802535"/>
            <a:ext cx="820255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各類申請事項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氣體鋼瓶領出作業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選擇鋼瓶種類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領出鋼瓶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到期日越早的先領出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)Check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鋼瓶序號 掃條碼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使用鋼瓶推車 推到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FAB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量並記錄鋼瓶重量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9D92F1-ABDD-1C31-59BF-D006ED22443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48137"/>
            <a:ext cx="9144000" cy="48747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6EF01C-A2D4-D7AB-CEC1-1026FFCB29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204462"/>
            <a:ext cx="9144000" cy="6419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D79A77D-19C6-1950-F8DD-FE58A287A5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87" y="3810000"/>
            <a:ext cx="4105013" cy="177189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22A1C89-F3B1-BF0C-FDAE-C232D2EB6075}"/>
              </a:ext>
            </a:extLst>
          </p:cNvPr>
          <p:cNvSpPr/>
          <p:nvPr/>
        </p:nvSpPr>
        <p:spPr bwMode="auto">
          <a:xfrm>
            <a:off x="3505200" y="3259583"/>
            <a:ext cx="1143000" cy="22860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C450B05-A3D7-36A2-E847-1AEC7A9CE0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07079" y="3936515"/>
            <a:ext cx="4844642" cy="164538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57D3AB8-E56C-D0BE-DC65-1FF38F9E8CE8}"/>
              </a:ext>
            </a:extLst>
          </p:cNvPr>
          <p:cNvSpPr/>
          <p:nvPr/>
        </p:nvSpPr>
        <p:spPr bwMode="auto">
          <a:xfrm>
            <a:off x="2286000" y="5181209"/>
            <a:ext cx="1066800" cy="21335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988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97CA0-0102-4B4B-DC26-2859C89E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09B49C-5E0A-B182-5438-FFCA958D06C5}"/>
              </a:ext>
            </a:extLst>
          </p:cNvPr>
          <p:cNvSpPr txBox="1"/>
          <p:nvPr/>
        </p:nvSpPr>
        <p:spPr>
          <a:xfrm>
            <a:off x="292696" y="802535"/>
            <a:ext cx="83941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GAS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先歸零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Bean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Shotdown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FIL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ARC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EXT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AMU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LENS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MAG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Q1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DEF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ACC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SETUP\FOCUS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SUPPRESSION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OFF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關上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ISO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Valve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及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CRYO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Valve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Beamline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Foreline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停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Beamline TURBO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HV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434BCF-B587-442B-6F16-7A44C57E65C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8347" y="3505200"/>
            <a:ext cx="3581400" cy="301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3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A8EEA87-0980-24B6-5CB4-0B136A9E8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32410" y="3529504"/>
            <a:ext cx="2718894" cy="271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3FB7BC5-1FE1-2B3F-969F-D5CAD9341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2554" y="3529505"/>
            <a:ext cx="2718893" cy="27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0202575-1629-4ED9-DB38-AE4981F0E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696" y="3529507"/>
            <a:ext cx="2718892" cy="2718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72E48DA4-0BA8-E08E-E050-C7B411C7222C}"/>
              </a:ext>
            </a:extLst>
          </p:cNvPr>
          <p:cNvSpPr txBox="1"/>
          <p:nvPr/>
        </p:nvSpPr>
        <p:spPr>
          <a:xfrm>
            <a:off x="292696" y="802535"/>
            <a:ext cx="854650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打開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Terminal Door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關上鋼瓶手動閥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讓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Source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TURBO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抽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GAS Line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至少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30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分鐘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紀錄錶頭壓力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GAS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Valve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關掉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BYPASS gas box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關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Source </a:t>
            </a:r>
            <a:r>
              <a:rPr lang="en-US" altLang="zh-TW" dirty="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Foreline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停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Source TURBO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3693719-D9BF-8B82-FCC9-907A2E7C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1909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A75BBE-0DB5-EAD6-6171-96A876D7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2DA950B-06B3-A379-5D16-2240E1B0EACE}"/>
              </a:ext>
            </a:extLst>
          </p:cNvPr>
          <p:cNvSpPr txBox="1"/>
          <p:nvPr/>
        </p:nvSpPr>
        <p:spPr>
          <a:xfrm>
            <a:off x="292696" y="802535"/>
            <a:ext cx="83941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戴上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AIR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MASK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準備好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Low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Vacuum(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兩人進行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使用板手將鋼瓶卸下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將要上機的鋼瓶 手動閥關緊 出氣孔套上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Gas-Ket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鎖回機台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貼紙撕到使用中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確認錶頭讀值 復機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同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PM)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負壓測漏 等待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4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小時再回來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Check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    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錶頭讀值沒超過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2PSI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即可開啟手動閥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將卸下的鋼瓶一樣紀錄重量及序號 貼紙撕到空瓶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4A09D25-88DA-AB30-F4F2-B21FA41756C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4191000"/>
            <a:ext cx="2400635" cy="19957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EE33E59-7E18-5FC3-E105-DF8B13421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588" y="4604890"/>
            <a:ext cx="151468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98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方塊 23">
            <a:extLst>
              <a:ext uri="{FF2B5EF4-FFF2-40B4-BE49-F238E27FC236}">
                <a16:creationId xmlns:a16="http://schemas.microsoft.com/office/drawing/2014/main" id="{6E4D6F5B-0EC8-BF23-2DCE-6D91B91EE3F0}"/>
              </a:ext>
            </a:extLst>
          </p:cNvPr>
          <p:cNvSpPr txBox="1"/>
          <p:nvPr/>
        </p:nvSpPr>
        <p:spPr>
          <a:xfrm>
            <a:off x="873125" y="1676400"/>
            <a:ext cx="5316701" cy="452431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先將水的手動閥關閉 拆除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Sensor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Cooling line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Aperture Cooling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PCB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條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下方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Diff Pumping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條氣管 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用出氣管將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FARADAY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退到後半部 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再將出氣管用束線帶停止出氣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再拆除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FARADAY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上的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5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顆螺絲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即可卸下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FARADAY(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需向左傾斜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放到臺車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3C2BCE-61A8-9E5E-BB73-1E9DCEC9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27935AE-E5D6-8187-854C-6F8C6CF3D468}"/>
              </a:ext>
            </a:extLst>
          </p:cNvPr>
          <p:cNvSpPr txBox="1">
            <a:spLocks/>
          </p:cNvSpPr>
          <p:nvPr/>
        </p:nvSpPr>
        <p:spPr bwMode="auto">
          <a:xfrm>
            <a:off x="457200" y="533400"/>
            <a:ext cx="78136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46464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GSD-200</a:t>
            </a: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FARADAY</a:t>
            </a:r>
            <a:r>
              <a:rPr lang="zh-TW" altLang="en-US" sz="3600" b="1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更換</a:t>
            </a:r>
            <a:endParaRPr lang="en-US" altLang="zh-TW" sz="3600" b="1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203756-3EF6-0966-A809-5AA32E269A54}"/>
              </a:ext>
            </a:extLst>
          </p:cNvPr>
          <p:cNvGrpSpPr/>
          <p:nvPr/>
        </p:nvGrpSpPr>
        <p:grpSpPr>
          <a:xfrm>
            <a:off x="4021766" y="2298113"/>
            <a:ext cx="1675772" cy="1804573"/>
            <a:chOff x="9040726" y="1451510"/>
            <a:chExt cx="2514600" cy="2514600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8CB164D-EDE7-9189-4E29-6EF1600B0F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40726" y="1451510"/>
              <a:ext cx="2514600" cy="251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9AD6558C-5B30-5023-1A0D-7DBFF97EACE4}"/>
                </a:ext>
              </a:extLst>
            </p:cNvPr>
            <p:cNvSpPr/>
            <p:nvPr/>
          </p:nvSpPr>
          <p:spPr bwMode="auto">
            <a:xfrm>
              <a:off x="10092468" y="2485775"/>
              <a:ext cx="446070" cy="44607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8AEBCC3-8B15-F8F7-9156-38AD6094A374}"/>
              </a:ext>
            </a:extLst>
          </p:cNvPr>
          <p:cNvGrpSpPr/>
          <p:nvPr/>
        </p:nvGrpSpPr>
        <p:grpSpPr>
          <a:xfrm>
            <a:off x="5905500" y="457200"/>
            <a:ext cx="2743200" cy="2743200"/>
            <a:chOff x="1066800" y="4495800"/>
            <a:chExt cx="2209800" cy="22098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FE274D5-9DEE-4F8F-D5CF-D4113D9C2D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4495800"/>
              <a:ext cx="2209800" cy="2209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C1F7C4F8-6B6F-552C-E6A4-75FFE0C34745}"/>
                </a:ext>
              </a:extLst>
            </p:cNvPr>
            <p:cNvSpPr/>
            <p:nvPr/>
          </p:nvSpPr>
          <p:spPr bwMode="auto">
            <a:xfrm>
              <a:off x="1600200" y="4886423"/>
              <a:ext cx="269501" cy="783268"/>
            </a:xfrm>
            <a:prstGeom prst="ellipse">
              <a:avLst/>
            </a:prstGeom>
            <a:noFill/>
            <a:ln w="158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3F182AD-5D60-E978-D7B6-79CB14E90FD5}"/>
                </a:ext>
              </a:extLst>
            </p:cNvPr>
            <p:cNvSpPr/>
            <p:nvPr/>
          </p:nvSpPr>
          <p:spPr bwMode="auto">
            <a:xfrm>
              <a:off x="1323750" y="4888160"/>
              <a:ext cx="269501" cy="783268"/>
            </a:xfrm>
            <a:prstGeom prst="ellipse">
              <a:avLst/>
            </a:prstGeom>
            <a:noFill/>
            <a:ln w="158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E4B6E001-A58F-14A6-E8CB-BBC10E5FDBFB}"/>
              </a:ext>
            </a:extLst>
          </p:cNvPr>
          <p:cNvGrpSpPr/>
          <p:nvPr/>
        </p:nvGrpSpPr>
        <p:grpSpPr>
          <a:xfrm>
            <a:off x="5905500" y="3429000"/>
            <a:ext cx="2743200" cy="2743200"/>
            <a:chOff x="3733800" y="4037556"/>
            <a:chExt cx="2743200" cy="2743200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5F0C1382-6CD8-0EA1-377A-85B65B90B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33800" y="4037556"/>
              <a:ext cx="2743200" cy="2743200"/>
            </a:xfrm>
            <a:prstGeom prst="rect">
              <a:avLst/>
            </a:prstGeom>
          </p:spPr>
        </p:pic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87BB7BDD-57E5-0827-695B-B8F7E669A017}"/>
                </a:ext>
              </a:extLst>
            </p:cNvPr>
            <p:cNvSpPr/>
            <p:nvPr/>
          </p:nvSpPr>
          <p:spPr bwMode="auto">
            <a:xfrm>
              <a:off x="4827674" y="5847597"/>
              <a:ext cx="446070" cy="446070"/>
            </a:xfrm>
            <a:prstGeom prst="ellipse">
              <a:avLst/>
            </a:prstGeom>
            <a:noFill/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8" name="橢圓 17">
              <a:extLst>
                <a:ext uri="{FF2B5EF4-FFF2-40B4-BE49-F238E27FC236}">
                  <a16:creationId xmlns:a16="http://schemas.microsoft.com/office/drawing/2014/main" id="{F0C04D9A-EF81-81D6-436B-BD5EB98DB1CB}"/>
                </a:ext>
              </a:extLst>
            </p:cNvPr>
            <p:cNvSpPr/>
            <p:nvPr/>
          </p:nvSpPr>
          <p:spPr bwMode="auto">
            <a:xfrm>
              <a:off x="4851146" y="5152939"/>
              <a:ext cx="446070" cy="446070"/>
            </a:xfrm>
            <a:prstGeom prst="ellipse">
              <a:avLst/>
            </a:prstGeom>
            <a:noFill/>
            <a:ln w="15875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47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F0DD225-4D9E-9571-7C26-E2ED8744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F6790-D55A-43D9-B626-AF898EE643B9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F2DBE10-B36C-D2DF-1BE2-FDF9610EC50D}"/>
              </a:ext>
            </a:extLst>
          </p:cNvPr>
          <p:cNvSpPr txBox="1"/>
          <p:nvPr/>
        </p:nvSpPr>
        <p:spPr>
          <a:xfrm>
            <a:off x="292696" y="802535"/>
            <a:ext cx="83941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Sensor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Part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和電路板拆下 裝上備品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FARADAY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更換石墨及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QUADRUPOLE ASSY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要上機前一樣先將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FARADAY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退到後半部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向左傾斜裝上機台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FB0CE82-D8B9-4E13-0149-248BF06F92B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696" y="3529508"/>
            <a:ext cx="2718891" cy="27188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A29656A-D9DB-A2A1-999B-E3580CF5D01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32412" y="3529507"/>
            <a:ext cx="2718892" cy="27188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551DA36-8253-759D-4BD2-D289D7B1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12554" y="3529509"/>
            <a:ext cx="2718891" cy="2718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AE11CE0-F245-BD85-3318-31787AD0983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74920" y="1303951"/>
            <a:ext cx="3098755" cy="2109669"/>
          </a:xfrm>
          <a:prstGeom prst="rect">
            <a:avLst/>
          </a:prstGeom>
        </p:spPr>
      </p:pic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959152C0-D4B1-0540-48DE-90667F5CDE8D}"/>
              </a:ext>
            </a:extLst>
          </p:cNvPr>
          <p:cNvCxnSpPr/>
          <p:nvPr/>
        </p:nvCxnSpPr>
        <p:spPr bwMode="auto">
          <a:xfrm rot="10800000" flipV="1">
            <a:off x="5638800" y="2438400"/>
            <a:ext cx="1524000" cy="304800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7EB53D-9EE0-530C-BD84-EA1DF9868C17}"/>
              </a:ext>
            </a:extLst>
          </p:cNvPr>
          <p:cNvSpPr txBox="1"/>
          <p:nvPr/>
        </p:nvSpPr>
        <p:spPr>
          <a:xfrm>
            <a:off x="4845153" y="2534517"/>
            <a:ext cx="8617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石墨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71D994D-55F4-E52A-5A9E-B9B9636E98C5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7010400" y="3413620"/>
            <a:ext cx="313898" cy="100598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69788573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新細明體"/>
        <a:cs typeface=""/>
      </a:majorFont>
      <a:minorFont>
        <a:latin typeface="Arial Unicode MS"/>
        <a:ea typeface="新細明體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TW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PGothic" panose="020B0600070205080204" pitchFamily="34" charset="-128"/>
          </a:defRPr>
        </a:defPPr>
      </a:lstStyle>
    </a:lnDef>
    <a:txDef>
      <a:spPr>
        <a:noFill/>
      </a:spPr>
      <a:bodyPr wrap="square" numCol="2">
        <a:spAutoFit/>
      </a:bodyPr>
      <a:lstStyle>
        <a:defPPr marL="457200" indent="-457200" algn="l">
          <a:buFont typeface="Wingdings" panose="05000000000000000000" pitchFamily="2" charset="2"/>
          <a:buChar char="Ø"/>
          <a:defRPr dirty="0">
            <a:latin typeface="Times New Roman" panose="02020603050405020304" pitchFamily="18" charset="0"/>
            <a:ea typeface="微軟正黑體" panose="020B0604030504040204" pitchFamily="34" charset="-120"/>
            <a:cs typeface="Times New Roman" panose="02020603050405020304" pitchFamily="18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mplateUrl xmlns="http://schemas.microsoft.com/sharepoint/v3" xsi:nil="true"/>
    <ShowRepairView xmlns="http://schemas.microsoft.com/sharepoint/v3" xsi:nil="true"/>
    <ShowCombineView xmlns="http://schemas.microsoft.com/sharepoint/v3" xsi:nil="true"/>
    <xd_ProgID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Form" ma:contentTypeID="0x010101007D10E3BF7F339F4197AC12702D94D274" ma:contentTypeVersion="5" ma:contentTypeDescription="Fill out this form." ma:contentTypeScope="" ma:versionID="efb71d147a206fcea9d2007784773a9d">
  <xsd:schema xmlns:xsd="http://www.w3.org/2001/XMLSchema" xmlns:xs="http://www.w3.org/2001/XMLSchema" xmlns:p="http://schemas.microsoft.com/office/2006/metadata/properties" xmlns:ns1="http://schemas.microsoft.com/sharepoint/v3" xmlns:ns2="6722b385-d310-4112-8019-bcb8a64a48c2" targetNamespace="http://schemas.microsoft.com/office/2006/metadata/properties" ma:root="true" ma:fieldsID="395d85e569fc21b4b1da6fc75170d72d" ns1:_="" ns2:_="">
    <xsd:import namespace="http://schemas.microsoft.com/sharepoint/v3"/>
    <xsd:import namespace="6722b385-d310-4112-8019-bcb8a64a48c2"/>
    <xsd:element name="properties">
      <xsd:complexType>
        <xsd:sequence>
          <xsd:element name="documentManagement">
            <xsd:complexType>
              <xsd:all>
                <xsd:element ref="ns1:ShowCombineView" minOccurs="0"/>
                <xsd:element ref="ns1:ShowRepairView" minOccurs="0"/>
                <xsd:element ref="ns1:TemplateUrl" minOccurs="0"/>
                <xsd:element ref="ns1:xd_Prog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owCombineView" ma:index="8" nillable="true" ma:displayName="Show Combine View" ma:hidden="true" ma:internalName="ShowCombineView">
      <xsd:simpleType>
        <xsd:restriction base="dms:Text"/>
      </xsd:simpleType>
    </xsd:element>
    <xsd:element name="ShowRepairView" ma:index="10" nillable="true" ma:displayName="Show Repair View" ma:hidden="true" ma:internalName="ShowRepairView">
      <xsd:simpleType>
        <xsd:restriction base="dms:Text"/>
      </xsd:simpleType>
    </xsd:element>
    <xsd:element name="TemplateUrl" ma:index="11" nillable="true" ma:displayName="Template Link" ma:hidden="true" ma:internalName="TemplateUrl">
      <xsd:simpleType>
        <xsd:restriction base="dms:Text"/>
      </xsd:simpleType>
    </xsd:element>
    <xsd:element name="xd_ProgID" ma:index="12" nillable="true" ma:displayName="HTML File Link" ma:hidden="true" ma:internalName="xd_ProgID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22b385-d310-4112-8019-bcb8a64a48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99DD04-9BF9-45BE-9E95-EB9558A712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4819AAC9-9CF1-4B5F-9A0D-82188656C6B6}"/>
</file>

<file path=customXml/itemProps3.xml><?xml version="1.0" encoding="utf-8"?>
<ds:datastoreItem xmlns:ds="http://schemas.openxmlformats.org/officeDocument/2006/customXml" ds:itemID="{EC13D335-A1CE-4237-80E6-7833A7D9CD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8074</TotalTime>
  <Words>444</Words>
  <Application>Microsoft Office PowerPoint</Application>
  <PresentationFormat>如螢幕大小 (4:3)</PresentationFormat>
  <Paragraphs>95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Arial Unicode MS</vt:lpstr>
      <vt:lpstr>微軟正黑體</vt:lpstr>
      <vt:lpstr>Arial</vt:lpstr>
      <vt:lpstr>Times New Roman</vt:lpstr>
      <vt:lpstr>Verdana</vt:lpstr>
      <vt:lpstr>Wingdings</vt:lpstr>
      <vt:lpstr>Wingdings 2</vt:lpstr>
      <vt:lpstr>Blank Presentation</vt:lpstr>
      <vt:lpstr> 第六次新人週報 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第一次新人週報</dc:title>
  <dc:creator>S220 CHWu22</dc:creator>
  <cp:lastModifiedBy>S220 HCChiang</cp:lastModifiedBy>
  <cp:revision>34</cp:revision>
  <dcterms:created xsi:type="dcterms:W3CDTF">2024-04-09T00:01:05Z</dcterms:created>
  <dcterms:modified xsi:type="dcterms:W3CDTF">2024-08-26T05:00:47Z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Url">
    <vt:lpwstr/>
  </property>
  <property fmtid="{D5CDD505-2E9C-101B-9397-08002B2CF9AE}" pid="3" name="ShowRepairView">
    <vt:lpwstr/>
  </property>
  <property fmtid="{D5CDD505-2E9C-101B-9397-08002B2CF9AE}" pid="4" name="ShowCombineView">
    <vt:lpwstr/>
  </property>
  <property fmtid="{D5CDD505-2E9C-101B-9397-08002B2CF9AE}" pid="5" name="xd_ProgID">
    <vt:lpwstr/>
  </property>
  <property fmtid="{D5CDD505-2E9C-101B-9397-08002B2CF9AE}" pid="6" name="ContentTypeId">
    <vt:lpwstr>0x010101007D10E3BF7F339F4197AC12702D94D274</vt:lpwstr>
  </property>
</Properties>
</file>