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7" r:id="rId5"/>
    <p:sldId id="270" r:id="rId6"/>
    <p:sldId id="271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87" r:id="rId15"/>
    <p:sldId id="289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52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46464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C06BF8-F663-92FF-BC99-EE837132D741}" v="1" dt="2024-11-19T04:44:06.8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4608" autoAdjust="0"/>
  </p:normalViewPr>
  <p:slideViewPr>
    <p:cSldViewPr>
      <p:cViewPr varScale="1">
        <p:scale>
          <a:sx n="114" d="100"/>
          <a:sy n="114" d="100"/>
        </p:scale>
        <p:origin x="1554" y="84"/>
      </p:cViewPr>
      <p:guideLst>
        <p:guide orient="horz" pos="2160"/>
        <p:guide pos="2880"/>
        <p:guide pos="5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220 JCChiu2" userId="S::jcchiu2@nuvoton.com::4bf58d11-ebc5-4475-930c-3ec8bb6db8e3" providerId="AD" clId="Web-{9DC06BF8-F663-92FF-BC99-EE837132D741}"/>
    <pc:docChg chg="modSld">
      <pc:chgData name="S220 JCChiu2" userId="S::jcchiu2@nuvoton.com::4bf58d11-ebc5-4475-930c-3ec8bb6db8e3" providerId="AD" clId="Web-{9DC06BF8-F663-92FF-BC99-EE837132D741}" dt="2024-11-19T04:44:06.884" v="0" actId="14100"/>
      <pc:docMkLst>
        <pc:docMk/>
      </pc:docMkLst>
      <pc:sldChg chg="modSp">
        <pc:chgData name="S220 JCChiu2" userId="S::jcchiu2@nuvoton.com::4bf58d11-ebc5-4475-930c-3ec8bb6db8e3" providerId="AD" clId="Web-{9DC06BF8-F663-92FF-BC99-EE837132D741}" dt="2024-11-19T04:44:06.884" v="0" actId="14100"/>
        <pc:sldMkLst>
          <pc:docMk/>
          <pc:sldMk cId="377439235" sldId="271"/>
        </pc:sldMkLst>
        <pc:picChg chg="mod">
          <ac:chgData name="S220 JCChiu2" userId="S::jcchiu2@nuvoton.com::4bf58d11-ebc5-4475-930c-3ec8bb6db8e3" providerId="AD" clId="Web-{9DC06BF8-F663-92FF-BC99-EE837132D741}" dt="2024-11-19T04:44:06.884" v="0" actId="14100"/>
          <ac:picMkLst>
            <pc:docMk/>
            <pc:sldMk cId="377439235" sldId="271"/>
            <ac:picMk id="8" creationId="{D9D91524-8FA9-6C48-6B7B-4E9B76168432}"/>
          </ac:picMkLst>
        </pc:picChg>
      </pc:sldChg>
    </pc:docChg>
  </pc:docChgLst>
  <pc:docChgLst>
    <pc:chgData name="S220 JCChiu2" userId="S::jcchiu2@nuvoton.com::4bf58d11-ebc5-4475-930c-3ec8bb6db8e3" providerId="AD" clId="Web-{1C3EC780-7A8D-C191-D920-365D6662F546}"/>
    <pc:docChg chg="modSld">
      <pc:chgData name="S220 JCChiu2" userId="S::jcchiu2@nuvoton.com::4bf58d11-ebc5-4475-930c-3ec8bb6db8e3" providerId="AD" clId="Web-{1C3EC780-7A8D-C191-D920-365D6662F546}" dt="2024-11-06T21:39:57.631" v="1" actId="14100"/>
      <pc:docMkLst>
        <pc:docMk/>
      </pc:docMkLst>
      <pc:sldChg chg="modSp">
        <pc:chgData name="S220 JCChiu2" userId="S::jcchiu2@nuvoton.com::4bf58d11-ebc5-4475-930c-3ec8bb6db8e3" providerId="AD" clId="Web-{1C3EC780-7A8D-C191-D920-365D6662F546}" dt="2024-11-06T21:39:57.631" v="1" actId="14100"/>
        <pc:sldMkLst>
          <pc:docMk/>
          <pc:sldMk cId="2440064935" sldId="292"/>
        </pc:sldMkLst>
        <pc:picChg chg="mod">
          <ac:chgData name="S220 JCChiu2" userId="S::jcchiu2@nuvoton.com::4bf58d11-ebc5-4475-930c-3ec8bb6db8e3" providerId="AD" clId="Web-{1C3EC780-7A8D-C191-D920-365D6662F546}" dt="2024-11-06T21:39:57.631" v="1" actId="14100"/>
          <ac:picMkLst>
            <pc:docMk/>
            <pc:sldMk cId="2440064935" sldId="292"/>
            <ac:picMk id="6" creationId="{92DC96FA-B45B-0F99-D4B3-3217FD90771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3FFBDE2D-44E2-0B37-EBF4-DA1FA8DA8BB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7159A56-D8FB-B3A1-1324-3F3B69893F2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B3FF0C-52F7-4B5A-A2FB-4CDA74960325}" type="datetimeFigureOut">
              <a:rPr lang="zh-TW" altLang="en-US" smtClean="0"/>
              <a:t>2024/11/18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96E29F1-665B-6C4B-62A6-6A007E622F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79CA6B3-B2E5-C072-610D-F972BCB2F1C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DE7181-B5F3-40F8-8440-3065107DD8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3129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C284A54-E2A4-4AC8-0751-00D2D18B62F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A0047B8-4587-853A-E917-95D55B2B926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AFB5570-1293-F9A0-DC88-5821A0AC5AA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07FEB157-D93A-520B-489D-42E990E34D7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576A6205-25DD-E800-37FE-658AEE00F2F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A57F4C9E-1DED-C016-1EC3-2FBB747A6C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29D1F43-BBDF-4AB3-9AB7-DD73233BA50E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660D3D5A-E839-C96E-AB3F-FE3E50F9A0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7F38D6D-A5BB-4CAA-861B-F4384902EA47}" type="slidenum">
              <a:rPr lang="en-US" altLang="zh-TW" sz="1200"/>
              <a:pPr/>
              <a:t>1</a:t>
            </a:fld>
            <a:endParaRPr lang="en-US" altLang="zh-TW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1419F698-AC24-C054-61D1-74E8B6D5E5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908015D1-1F15-55E3-021F-3E4FDB8EBF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6" descr="PPT-1">
            <a:extLst>
              <a:ext uri="{FF2B5EF4-FFF2-40B4-BE49-F238E27FC236}">
                <a16:creationId xmlns:a16="http://schemas.microsoft.com/office/drawing/2014/main" id="{58FEFAE4-5391-80BD-022B-E9A6D91B179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9300" y="1916113"/>
            <a:ext cx="7635875" cy="1470025"/>
          </a:xfrm>
        </p:spPr>
        <p:txBody>
          <a:bodyPr/>
          <a:lstStyle>
            <a:lvl1pPr algn="ctr">
              <a:defRPr sz="4400">
                <a:solidFill>
                  <a:srgbClr val="CE0800"/>
                </a:solidFill>
              </a:defRPr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0" y="4700588"/>
            <a:ext cx="7632700" cy="528637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F29BAF7-7286-D1B3-785B-3FF512430E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70D8DCB-309D-3B95-C8D5-E9FC50CBAB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86F5057-889F-66AF-4360-1460A70FFD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B57E94B-AD88-4AD2-9FB8-2FD68EC1FAC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8478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362DDC5-C507-E760-6BC8-F149C17909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23290BC-F12D-6B43-1632-53774CD2A3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D2ACFBE-2B14-48EB-1982-A71B7C51D2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AB4FFA-4076-44C4-9DBB-8C581BB0CE7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73697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80188" y="906463"/>
            <a:ext cx="1952625" cy="5114925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19138" y="906463"/>
            <a:ext cx="5708650" cy="5114925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84A88BA-FC23-CDFF-0B4A-382C62CE29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F77E33B-58DC-7EE5-BE7D-3F603514E2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BCACA0A-F531-EF98-F5E3-683B6D44B3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C1A50F-4BA8-4996-8F2D-EE77BE9B707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39690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ADA709F-E25B-2639-2A9D-A93C091B7E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58F0AAF-0DE8-8D18-EA41-646D9700EF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2B740EB-6995-E448-BB50-8B4603112E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1F6790-D55A-43D9-B626-AF898EE643B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5977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77FF37E-B53C-E8CB-20DD-42CBD64729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BF1F838-A60D-4752-C90D-BC192EAB4C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CA568AC-9B04-0B48-A3E0-43F09FBC30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0F02F-6FB9-4147-8E92-D901464A3A7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33097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03350" y="2278063"/>
            <a:ext cx="3487738" cy="3743325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43488" y="2278063"/>
            <a:ext cx="3489325" cy="3743325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E3450D-2A32-96CE-9D3B-BB851E8220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5D9EA6-0DD9-A650-7B10-37071FF95D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E2CE07-9781-3662-67C4-40B2DE9F39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D4C589-E073-4462-8EB6-40DA6F18CCA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10379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D9D3BD1-1114-5C40-41D5-2BEF18DEDE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C13954B-4C95-78DB-C673-45C272D3C4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6BE3A67-57A8-5289-B740-D35FF97E3E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48976F-07B1-4640-8A0D-E4C94F89C8B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49361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76CE0E8-E975-6220-7580-5D650AB4DA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7CCBD6-133A-81EA-8EE9-7D550362DD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F792C52-070D-F359-78A1-ADB8CAE75A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825CC-797F-420A-9004-43C1AB9AB9B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2589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69AA77B-E405-7B80-C08D-05DF12D77A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C359173-66B1-EE36-50BA-D378BBEDF0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78B786C-11F6-88CE-7757-175896B444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6FB8B6-689E-42F9-B0BD-220E8C15ADC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57961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48FDA5-AC4A-01BC-6D9F-C9BBEE461C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B58962-418E-B791-3D8A-867DCE5C84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8C959B-C8B8-D3AB-9FB8-818FC62944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687633-03AD-4D94-B23A-622207BA661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1109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TW" noProof="0"/>
              <a:t>Click icon to add picture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6ACC9F-FACD-94DD-439A-4D7C593029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FBC55F-98DA-F726-179D-1A9884C717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340D4F-7D50-2D0B-23F9-E6B63821BC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604CFE-F9FE-463E-85CB-7256AF52164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36819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 descr="PPT-2">
            <a:extLst>
              <a:ext uri="{FF2B5EF4-FFF2-40B4-BE49-F238E27FC236}">
                <a16:creationId xmlns:a16="http://schemas.microsoft.com/office/drawing/2014/main" id="{FCF634E9-4F87-63CF-7B01-FA6CAAEBF5A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135B9057-5B78-6E62-84B3-DAAC665CB7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19138" y="906463"/>
            <a:ext cx="78136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ED664B73-A46E-88E1-E216-953DEC0AB6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03350" y="2278063"/>
            <a:ext cx="7129463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  <a:endParaRPr lang="zh-TW" altLang="en-US"/>
          </a:p>
          <a:p>
            <a:pPr lvl="1"/>
            <a:r>
              <a:rPr lang="en-US" altLang="zh-TW"/>
              <a:t>Click to edit Second text styles</a:t>
            </a:r>
          </a:p>
          <a:p>
            <a:pPr lvl="2"/>
            <a:r>
              <a:rPr lang="en-US" altLang="zh-TW"/>
              <a:t>Click to edit Third text styles</a:t>
            </a:r>
          </a:p>
          <a:p>
            <a:pPr lvl="3"/>
            <a:r>
              <a:rPr lang="en-US" altLang="zh-TW"/>
              <a:t>Click to edit Forth text styles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7E85AD0-72FD-BC7B-BFCC-B9D768B7FC1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2465BEC-A741-8068-070C-FD93A6FB13F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71FCB93-2F9F-25F3-36EB-0298ECEB122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A740856-00B3-4742-AF65-AAEC8EE7DB2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新細明體" panose="02020500000000000000" pitchFamily="18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新細明體" panose="02020500000000000000" pitchFamily="18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新細明體" panose="02020500000000000000" pitchFamily="18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新細明體" panose="02020500000000000000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新細明體" panose="02020500000000000000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新細明體" panose="02020500000000000000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新細明體" panose="02020500000000000000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新細明體" panose="02020500000000000000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75000"/>
        <a:buFont typeface="Arial" panose="020B0604020202020204" pitchFamily="34" charset="0"/>
        <a:buChar char="►"/>
        <a:defRPr kumimoji="1" kern="1200">
          <a:solidFill>
            <a:srgbClr val="646464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▪"/>
        <a:defRPr sz="1600" kern="1200">
          <a:solidFill>
            <a:srgbClr val="646464"/>
          </a:solidFill>
          <a:latin typeface="+mn-lt"/>
          <a:ea typeface="+mn-ea"/>
          <a:cs typeface="Arial Unicode MS" panose="020B0604020202020204" pitchFamily="34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▪"/>
        <a:defRPr sz="1400" kern="1200">
          <a:solidFill>
            <a:srgbClr val="646464"/>
          </a:solidFill>
          <a:latin typeface="+mn-lt"/>
          <a:ea typeface="+mn-ea"/>
          <a:cs typeface="Arial Unicode MS" panose="020B0604020202020204" pitchFamily="34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 2" panose="05020102010507070707" pitchFamily="18" charset="2"/>
        <a:buChar char=""/>
        <a:defRPr sz="1400" kern="1200">
          <a:solidFill>
            <a:srgbClr val="646464"/>
          </a:solidFill>
          <a:latin typeface="+mn-lt"/>
          <a:ea typeface="+mn-ea"/>
          <a:cs typeface="Arial Unicode MS" panose="020B0604020202020204" pitchFamily="34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2400" kern="1200">
          <a:solidFill>
            <a:srgbClr val="646464"/>
          </a:solidFill>
          <a:latin typeface="+mn-lt"/>
          <a:ea typeface="Arial Unicode MS" panose="020B0604020202020204" pitchFamily="34" charset="-120"/>
          <a:cs typeface="Arial Unicode MS" panose="020B0604020202020204" pitchFamily="34" charset="-12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3" name="Rectangle 17">
            <a:extLst>
              <a:ext uri="{FF2B5EF4-FFF2-40B4-BE49-F238E27FC236}">
                <a16:creationId xmlns:a16="http://schemas.microsoft.com/office/drawing/2014/main" id="{50CE7B21-B3A9-5E35-B196-7DA39A66EF2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br>
              <a:rPr lang="en-US" altLang="zh-TW" dirty="0"/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第十次新人週報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099" name="Rectangle 18">
            <a:extLst>
              <a:ext uri="{FF2B5EF4-FFF2-40B4-BE49-F238E27FC236}">
                <a16:creationId xmlns:a16="http://schemas.microsoft.com/office/drawing/2014/main" id="{03DA71E7-CE28-800F-7DEE-57F64A4E07B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954838" y="5949950"/>
            <a:ext cx="2159000" cy="528638"/>
          </a:xfrm>
        </p:spPr>
        <p:txBody>
          <a:bodyPr/>
          <a:lstStyle/>
          <a:p>
            <a:pPr eaLnBrk="1" hangingPunct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報告人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江皓誠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E2E9F02-2AA4-0393-67A4-B10AF02332F9}"/>
              </a:ext>
            </a:extLst>
          </p:cNvPr>
          <p:cNvSpPr txBox="1"/>
          <p:nvPr/>
        </p:nvSpPr>
        <p:spPr>
          <a:xfrm>
            <a:off x="7235825" y="6313488"/>
            <a:ext cx="172675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dirty="0">
                <a:solidFill>
                  <a:schemeClr val="bg2">
                    <a:lumMod val="20000"/>
                    <a:lumOff val="80000"/>
                  </a:schemeClr>
                </a:solidFill>
              </a:rPr>
              <a:t>2024/10/24</a:t>
            </a:r>
            <a:endParaRPr lang="zh-TW" alt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9A622D68-A9A7-3172-0A43-826CA38462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448"/>
          <a:stretch/>
        </p:blipFill>
        <p:spPr>
          <a:xfrm>
            <a:off x="685800" y="2057400"/>
            <a:ext cx="4766774" cy="4114800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B6BFC02-A810-6BC3-AE6C-7E0B4BB56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6790-D55A-43D9-B626-AF898EE643B9}" type="slidenum">
              <a:rPr lang="en-US" altLang="zh-TW" smtClean="0"/>
              <a:pPr/>
              <a:t>10</a:t>
            </a:fld>
            <a:endParaRPr lang="en-US" altLang="zh-TW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CB642AD-EBFF-E1D1-8958-4648EE0BE02F}"/>
              </a:ext>
            </a:extLst>
          </p:cNvPr>
          <p:cNvSpPr txBox="1"/>
          <p:nvPr/>
        </p:nvSpPr>
        <p:spPr>
          <a:xfrm>
            <a:off x="361398" y="685800"/>
            <a:ext cx="8096802" cy="914400"/>
          </a:xfrm>
          <a:prstGeom prst="rect">
            <a:avLst/>
          </a:prstGeom>
          <a:noFill/>
        </p:spPr>
        <p:txBody>
          <a:bodyPr wrap="square" numCol="1">
            <a:no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尋找植入時間約為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倍的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wafer</a:t>
            </a:r>
            <a:b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即那段時間機台將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wafer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傳入未植入又傳出來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7C5CC81-43CD-A2E1-0966-3EBB570F0998}"/>
              </a:ext>
            </a:extLst>
          </p:cNvPr>
          <p:cNvSpPr txBox="1"/>
          <p:nvPr/>
        </p:nvSpPr>
        <p:spPr>
          <a:xfrm>
            <a:off x="5433699" y="3191312"/>
            <a:ext cx="3581400" cy="914400"/>
          </a:xfrm>
          <a:prstGeom prst="rect">
            <a:avLst/>
          </a:prstGeom>
          <a:noFill/>
        </p:spPr>
        <p:txBody>
          <a:bodyPr wrap="square" numCol="1">
            <a:no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則此案例為第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72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片未植入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尋找批號刻號洽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PE</a:t>
            </a:r>
          </a:p>
        </p:txBody>
      </p:sp>
    </p:spTree>
    <p:extLst>
      <p:ext uri="{BB962C8B-B14F-4D97-AF65-F5344CB8AC3E}">
        <p14:creationId xmlns:p14="http://schemas.microsoft.com/office/powerpoint/2010/main" val="1109203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DF2FB6-BB80-4D7E-4414-26BD2700B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6790-D55A-43D9-B626-AF898EE643B9}" type="slidenum">
              <a:rPr lang="en-US" altLang="zh-TW" smtClean="0"/>
              <a:pPr/>
              <a:t>11</a:t>
            </a:fld>
            <a:endParaRPr lang="en-US" altLang="zh-TW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B68B7306-938E-A842-00D0-BDCE12BC2AC9}"/>
              </a:ext>
            </a:extLst>
          </p:cNvPr>
          <p:cNvSpPr txBox="1">
            <a:spLocks/>
          </p:cNvSpPr>
          <p:nvPr/>
        </p:nvSpPr>
        <p:spPr bwMode="auto">
          <a:xfrm>
            <a:off x="457200" y="533400"/>
            <a:ext cx="78136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zh-TW" altLang="en-US" sz="3600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學習紀錄</a:t>
            </a:r>
            <a:endParaRPr lang="en-US" altLang="zh-TW" sz="3600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6" name="圖片 3">
            <a:extLst>
              <a:ext uri="{FF2B5EF4-FFF2-40B4-BE49-F238E27FC236}">
                <a16:creationId xmlns:a16="http://schemas.microsoft.com/office/drawing/2014/main" id="{7F545C48-3881-D735-123B-57162B5BB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1349" y="2490405"/>
            <a:ext cx="8029575" cy="2699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箭號: 向下 6">
            <a:extLst>
              <a:ext uri="{FF2B5EF4-FFF2-40B4-BE49-F238E27FC236}">
                <a16:creationId xmlns:a16="http://schemas.microsoft.com/office/drawing/2014/main" id="{DBAC2FE2-7A15-8401-8EF2-242C0BC348E8}"/>
              </a:ext>
            </a:extLst>
          </p:cNvPr>
          <p:cNvSpPr/>
          <p:nvPr/>
        </p:nvSpPr>
        <p:spPr bwMode="auto">
          <a:xfrm>
            <a:off x="7924800" y="2438400"/>
            <a:ext cx="152400" cy="307675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AF0AC474-5C22-727B-4D33-2D9ABBAF5E2A}"/>
              </a:ext>
            </a:extLst>
          </p:cNvPr>
          <p:cNvCxnSpPr/>
          <p:nvPr/>
        </p:nvCxnSpPr>
        <p:spPr bwMode="auto">
          <a:xfrm>
            <a:off x="8001000" y="2746075"/>
            <a:ext cx="0" cy="244363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96177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73ECF1D-9905-29E7-195A-D03F2C5C8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72" y="517215"/>
            <a:ext cx="4610345" cy="5959892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132809-4A3D-EF62-3F3D-09254706A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6790-D55A-43D9-B626-AF898EE643B9}" type="slidenum">
              <a:rPr lang="en-US" altLang="zh-TW" smtClean="0"/>
              <a:pPr/>
              <a:t>12</a:t>
            </a:fld>
            <a:endParaRPr lang="en-US" altLang="zh-TW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7A18B47D-A770-A22E-F60B-4092F4570423}"/>
              </a:ext>
            </a:extLst>
          </p:cNvPr>
          <p:cNvSpPr/>
          <p:nvPr/>
        </p:nvSpPr>
        <p:spPr bwMode="auto">
          <a:xfrm>
            <a:off x="653753" y="6424569"/>
            <a:ext cx="274739" cy="274739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E2B3DE32-947E-46C5-837C-03F7A944C052}"/>
              </a:ext>
            </a:extLst>
          </p:cNvPr>
          <p:cNvSpPr/>
          <p:nvPr/>
        </p:nvSpPr>
        <p:spPr bwMode="auto">
          <a:xfrm>
            <a:off x="1846449" y="6424917"/>
            <a:ext cx="274739" cy="274739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5DA21A25-1A7F-BAA8-1F1C-7DE517BFC5BD}"/>
              </a:ext>
            </a:extLst>
          </p:cNvPr>
          <p:cNvSpPr/>
          <p:nvPr/>
        </p:nvSpPr>
        <p:spPr bwMode="auto">
          <a:xfrm>
            <a:off x="4322366" y="6439946"/>
            <a:ext cx="274739" cy="27473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02DEE42-C087-62E5-B778-78F9BAEF2497}"/>
              </a:ext>
            </a:extLst>
          </p:cNvPr>
          <p:cNvSpPr txBox="1"/>
          <p:nvPr/>
        </p:nvSpPr>
        <p:spPr>
          <a:xfrm>
            <a:off x="877201" y="6331104"/>
            <a:ext cx="6357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OK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57A5DED-5B4C-3112-71F8-698A18F574A0}"/>
              </a:ext>
            </a:extLst>
          </p:cNvPr>
          <p:cNvSpPr txBox="1"/>
          <p:nvPr/>
        </p:nvSpPr>
        <p:spPr>
          <a:xfrm>
            <a:off x="2067001" y="6346484"/>
            <a:ext cx="21588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做過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再練習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AC6A78F-E022-EC6A-7F82-B45EFEC62303}"/>
              </a:ext>
            </a:extLst>
          </p:cNvPr>
          <p:cNvSpPr txBox="1"/>
          <p:nvPr/>
        </p:nvSpPr>
        <p:spPr>
          <a:xfrm>
            <a:off x="4553411" y="6346484"/>
            <a:ext cx="11615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不太會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06D76A8-3B77-8408-9330-E5544013D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167" y="463727"/>
            <a:ext cx="4296690" cy="593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810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49B414-CF96-10FA-EAF1-C1F860DC5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974D04-BB62-0999-15A9-E4BFE2FC5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  <a:defRPr/>
            </a:pP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6200</a:t>
            </a:r>
            <a:r>
              <a:rPr lang="zh-TW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lost imp</a:t>
            </a:r>
          </a:p>
          <a:p>
            <a:pPr>
              <a:buFont typeface="+mj-lt"/>
              <a:buAutoNum type="arabicPeriod"/>
              <a:defRPr/>
            </a:pPr>
            <a:r>
              <a:rPr lang="zh-TW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學習紀錄</a:t>
            </a:r>
            <a:endParaRPr lang="en-US" altLang="zh-TW" sz="2400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2CD094-90BB-0954-6D5E-4E01D1F8F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6790-D55A-43D9-B626-AF898EE643B9}" type="slidenum">
              <a:rPr lang="en-US" altLang="zh-TW" smtClean="0"/>
              <a:pPr/>
              <a:t>2</a:t>
            </a:fld>
            <a:endParaRPr lang="en-US" altLang="zh-TW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2D5265C-09EB-EFE8-51D7-A28467986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6790-D55A-43D9-B626-AF898EE643B9}" type="slidenum">
              <a:rPr lang="en-US" altLang="zh-TW" smtClean="0"/>
              <a:pPr/>
              <a:t>3</a:t>
            </a:fld>
            <a:endParaRPr lang="en-US" altLang="zh-TW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FFCDD927-1116-291B-851D-6EC6375C6A7C}"/>
              </a:ext>
            </a:extLst>
          </p:cNvPr>
          <p:cNvSpPr txBox="1">
            <a:spLocks/>
          </p:cNvSpPr>
          <p:nvPr/>
        </p:nvSpPr>
        <p:spPr bwMode="auto">
          <a:xfrm>
            <a:off x="457200" y="533400"/>
            <a:ext cx="78136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3600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6200 lost imp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50EFAEE-A14A-3074-9DC6-6287A7700E0D}"/>
              </a:ext>
            </a:extLst>
          </p:cNvPr>
          <p:cNvSpPr txBox="1"/>
          <p:nvPr/>
        </p:nvSpPr>
        <p:spPr>
          <a:xfrm>
            <a:off x="873126" y="1676400"/>
            <a:ext cx="7813674" cy="4572000"/>
          </a:xfrm>
          <a:prstGeom prst="rect">
            <a:avLst/>
          </a:prstGeom>
          <a:noFill/>
        </p:spPr>
        <p:txBody>
          <a:bodyPr wrap="square" numCol="1">
            <a:no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此訊息通常為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RUN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完貨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auto IRD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跳出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EA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通知</a:t>
            </a:r>
            <a:b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先到機台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check LOG DATA(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已機台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LOG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為主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確認有少 則使用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RMS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找尋機台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Run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貨資訊</a:t>
            </a:r>
            <a:b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紀錄上貨資訊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7235F38-E787-7C96-1C9E-335BD8349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159" y="3154414"/>
            <a:ext cx="4846041" cy="335072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9D91524-8FA9-6C48-6B7B-4E9B76168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638" y="3428850"/>
            <a:ext cx="4469315" cy="281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39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EDF596AB-365F-50AD-2AA4-B69283F46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35" y="2209800"/>
            <a:ext cx="7696200" cy="4330324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48821E-7C2B-945C-F9CB-4539094C7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6790-D55A-43D9-B626-AF898EE643B9}" type="slidenum">
              <a:rPr lang="en-US" altLang="zh-TW" smtClean="0"/>
              <a:pPr/>
              <a:t>4</a:t>
            </a:fld>
            <a:endParaRPr lang="en-US" altLang="zh-TW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E7BB419-40E5-B4B2-13F7-D0157B8CBDA8}"/>
              </a:ext>
            </a:extLst>
          </p:cNvPr>
          <p:cNvSpPr txBox="1"/>
          <p:nvPr/>
        </p:nvSpPr>
        <p:spPr>
          <a:xfrm>
            <a:off x="361398" y="685800"/>
            <a:ext cx="7813674" cy="4572000"/>
          </a:xfrm>
          <a:prstGeom prst="rect">
            <a:avLst/>
          </a:prstGeom>
          <a:noFill/>
        </p:spPr>
        <p:txBody>
          <a:bodyPr wrap="square" numCol="1">
            <a:no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選擇機台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Run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貨區間 排序法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Query</a:t>
            </a:r>
            <a:b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我們要的資訊為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S6F3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開頭的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wafer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資訊</a:t>
            </a:r>
            <a:b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按下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Save As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匯出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Excel</a:t>
            </a:r>
          </a:p>
          <a:p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6F4BC0C-587E-239E-BB8D-3FAB29E3CB72}"/>
              </a:ext>
            </a:extLst>
          </p:cNvPr>
          <p:cNvSpPr/>
          <p:nvPr/>
        </p:nvSpPr>
        <p:spPr bwMode="auto">
          <a:xfrm>
            <a:off x="4343400" y="2718033"/>
            <a:ext cx="685800" cy="29932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58B08F9-5C53-A0CE-4F53-D7B9E4068323}"/>
              </a:ext>
            </a:extLst>
          </p:cNvPr>
          <p:cNvSpPr/>
          <p:nvPr/>
        </p:nvSpPr>
        <p:spPr bwMode="auto">
          <a:xfrm>
            <a:off x="4343400" y="2998365"/>
            <a:ext cx="685800" cy="29932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627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5671006-08C3-F3D2-5D57-DA78087CA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6790-D55A-43D9-B626-AF898EE643B9}" type="slidenum">
              <a:rPr lang="en-US" altLang="zh-TW" smtClean="0"/>
              <a:pPr/>
              <a:t>5</a:t>
            </a:fld>
            <a:endParaRPr lang="en-US" altLang="zh-TW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B1CFB21-4789-3B0A-FBF1-C1D84F2D8FFF}"/>
              </a:ext>
            </a:extLst>
          </p:cNvPr>
          <p:cNvSpPr txBox="1"/>
          <p:nvPr/>
        </p:nvSpPr>
        <p:spPr>
          <a:xfrm>
            <a:off x="361398" y="685800"/>
            <a:ext cx="7813674" cy="4572000"/>
          </a:xfrm>
          <a:prstGeom prst="rect">
            <a:avLst/>
          </a:prstGeom>
          <a:noFill/>
        </p:spPr>
        <p:txBody>
          <a:bodyPr wrap="square" numCol="1">
            <a:no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行設定儲存格格式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額外多設個秒數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688FFAF-9D9A-9BF4-8EF1-E2CFED4D9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161573"/>
            <a:ext cx="4067743" cy="431542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B925E6C-A7DE-17EC-8244-90D747DEA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527" y="2166575"/>
            <a:ext cx="3672075" cy="35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6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501399-8ADC-B52C-0950-23CF69D34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6790-D55A-43D9-B626-AF898EE643B9}" type="slidenum">
              <a:rPr lang="en-US" altLang="zh-TW" smtClean="0"/>
              <a:pPr/>
              <a:t>6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2DC96FA-B45B-0F99-D4B3-3217FD907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98" y="3009182"/>
            <a:ext cx="5169632" cy="273330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7CCD053-2BE1-E82B-837E-6AEEA5D98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638" y="3614973"/>
            <a:ext cx="3398352" cy="3090627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AC6AF115-55F4-9842-5109-6C896670E5C8}"/>
              </a:ext>
            </a:extLst>
          </p:cNvPr>
          <p:cNvSpPr txBox="1"/>
          <p:nvPr/>
        </p:nvSpPr>
        <p:spPr>
          <a:xfrm>
            <a:off x="361398" y="685800"/>
            <a:ext cx="7813674" cy="914400"/>
          </a:xfrm>
          <a:prstGeom prst="rect">
            <a:avLst/>
          </a:prstGeom>
          <a:noFill/>
        </p:spPr>
        <p:txBody>
          <a:bodyPr wrap="square" numCol="1">
            <a:no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對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行做資料剖析分開需要的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S6F3</a:t>
            </a:r>
          </a:p>
          <a:p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D5B70392-FF06-D4B3-55A8-71FCBF60A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638" y="367524"/>
            <a:ext cx="3324828" cy="306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064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6C861FD-FFB7-DAE9-1015-BE006CB30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6790-D55A-43D9-B626-AF898EE643B9}" type="slidenum">
              <a:rPr lang="en-US" altLang="zh-TW" smtClean="0"/>
              <a:pPr/>
              <a:t>7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CE44AE0-EA0A-878B-1F71-541629BC3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4881" y="1061707"/>
            <a:ext cx="2724530" cy="473458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1AE2845-CFFF-A436-94CB-E83D95789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3281997"/>
            <a:ext cx="3162741" cy="2876951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45397A80-7311-2E11-3A39-E1627BEBE315}"/>
              </a:ext>
            </a:extLst>
          </p:cNvPr>
          <p:cNvSpPr txBox="1"/>
          <p:nvPr/>
        </p:nvSpPr>
        <p:spPr>
          <a:xfrm>
            <a:off x="361398" y="685800"/>
            <a:ext cx="7813674" cy="914400"/>
          </a:xfrm>
          <a:prstGeom prst="rect">
            <a:avLst/>
          </a:prstGeom>
          <a:noFill/>
        </p:spPr>
        <p:txBody>
          <a:bodyPr wrap="square" numCol="1">
            <a:no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對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行做排序 只選擇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S6F3</a:t>
            </a:r>
            <a:b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將篩選出的資料貼到新分頁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排序出來的列會跳數字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052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B721AA9-D9BD-00C6-470F-0B14F54DF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6790-D55A-43D9-B626-AF898EE643B9}" type="slidenum">
              <a:rPr lang="en-US" altLang="zh-TW" smtClean="0"/>
              <a:pPr/>
              <a:t>8</a:t>
            </a:fld>
            <a:endParaRPr lang="en-US" altLang="zh-TW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184ACDB-C507-15FB-1BDA-57C24F461C14}"/>
              </a:ext>
            </a:extLst>
          </p:cNvPr>
          <p:cNvSpPr txBox="1"/>
          <p:nvPr/>
        </p:nvSpPr>
        <p:spPr>
          <a:xfrm>
            <a:off x="361398" y="685800"/>
            <a:ext cx="8096802" cy="914400"/>
          </a:xfrm>
          <a:prstGeom prst="rect">
            <a:avLst/>
          </a:prstGeom>
          <a:noFill/>
        </p:spPr>
        <p:txBody>
          <a:bodyPr wrap="square" numCol="1">
            <a:no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找一行空白處做相減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(RMS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帶出的資料為當片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RUN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完匯出的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b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所以將第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筆減去第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筆為第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片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wafer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的植入時間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78D6F44-CE41-D84D-69FA-7EB3CC67E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81200"/>
            <a:ext cx="5365728" cy="450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869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84BA0AA-8410-4284-BA00-4772021A3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6790-D55A-43D9-B626-AF898EE643B9}" type="slidenum">
              <a:rPr lang="en-US" altLang="zh-TW" smtClean="0"/>
              <a:pPr/>
              <a:t>9</a:t>
            </a:fld>
            <a:endParaRPr lang="en-US" altLang="zh-TW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D72BF3A-732B-A3A2-48BF-FA4ED1D124D4}"/>
              </a:ext>
            </a:extLst>
          </p:cNvPr>
          <p:cNvSpPr txBox="1"/>
          <p:nvPr/>
        </p:nvSpPr>
        <p:spPr>
          <a:xfrm>
            <a:off x="361398" y="685800"/>
            <a:ext cx="8096802" cy="914400"/>
          </a:xfrm>
          <a:prstGeom prst="rect">
            <a:avLst/>
          </a:prstGeom>
          <a:noFill/>
        </p:spPr>
        <p:txBody>
          <a:bodyPr wrap="square" numCol="1">
            <a:no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每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10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片植入前會做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pre check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所以會比較久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每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25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片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EA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換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Cassette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也會比較久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若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批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25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片的話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98AFB9E-48A3-9558-28D5-D5629944E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057400"/>
            <a:ext cx="4769861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5250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新細明體"/>
        <a:cs typeface=""/>
      </a:majorFont>
      <a:minorFont>
        <a:latin typeface="Arial Unicode MS"/>
        <a:ea typeface="新細明體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Gothic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Gothic" panose="020B0600070205080204" pitchFamily="34" charset="-128"/>
          </a:defRPr>
        </a:defPPr>
      </a:lstStyle>
    </a:lnDef>
    <a:txDef>
      <a:spPr>
        <a:noFill/>
      </a:spPr>
      <a:bodyPr wrap="square" numCol="2">
        <a:spAutoFit/>
      </a:bodyPr>
      <a:lstStyle>
        <a:defPPr marL="457200" indent="-457200" algn="l">
          <a:buFont typeface="Wingdings" panose="05000000000000000000" pitchFamily="2" charset="2"/>
          <a:buChar char="Ø"/>
          <a:defRPr dirty="0">
            <a:latin typeface="Times New Roman" panose="02020603050405020304" pitchFamily="18" charset="0"/>
            <a:ea typeface="微軟正黑體" panose="020B0604030504040204" pitchFamily="34" charset="-120"/>
            <a:cs typeface="Times New Roman" panose="02020603050405020304" pitchFamily="18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ShowRepairView xmlns="http://schemas.microsoft.com/sharepoint/v3" xsi:nil="true"/>
    <ShowCombineView xmlns="http://schemas.microsoft.com/sharepoint/v3" xsi:nil="true"/>
    <xd_ProgID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Form" ma:contentTypeID="0x010101007D10E3BF7F339F4197AC12702D94D274" ma:contentTypeVersion="5" ma:contentTypeDescription="Fill out this form." ma:contentTypeScope="" ma:versionID="efb71d147a206fcea9d2007784773a9d">
  <xsd:schema xmlns:xsd="http://www.w3.org/2001/XMLSchema" xmlns:xs="http://www.w3.org/2001/XMLSchema" xmlns:p="http://schemas.microsoft.com/office/2006/metadata/properties" xmlns:ns1="http://schemas.microsoft.com/sharepoint/v3" xmlns:ns2="6722b385-d310-4112-8019-bcb8a64a48c2" targetNamespace="http://schemas.microsoft.com/office/2006/metadata/properties" ma:root="true" ma:fieldsID="395d85e569fc21b4b1da6fc75170d72d" ns1:_="" ns2:_="">
    <xsd:import namespace="http://schemas.microsoft.com/sharepoint/v3"/>
    <xsd:import namespace="6722b385-d310-4112-8019-bcb8a64a48c2"/>
    <xsd:element name="properties">
      <xsd:complexType>
        <xsd:sequence>
          <xsd:element name="documentManagement">
            <xsd:complexType>
              <xsd:all>
                <xsd:element ref="ns1:ShowCombineView" minOccurs="0"/>
                <xsd:element ref="ns1:ShowRepairView" minOccurs="0"/>
                <xsd:element ref="ns1:TemplateUrl" minOccurs="0"/>
                <xsd:element ref="ns1:xd_Prog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owCombineView" ma:index="8" nillable="true" ma:displayName="Show Combine View" ma:hidden="true" ma:internalName="ShowCombineView">
      <xsd:simpleType>
        <xsd:restriction base="dms:Text"/>
      </xsd:simpleType>
    </xsd:element>
    <xsd:element name="ShowRepairView" ma:index="10" nillable="true" ma:displayName="Show Repair View" ma:hidden="true" ma:internalName="ShowRepairView">
      <xsd:simpleType>
        <xsd:restriction base="dms:Text"/>
      </xsd:simpleType>
    </xsd:element>
    <xsd:element name="TemplateUrl" ma:index="11" nillable="true" ma:displayName="Template Link" ma:hidden="true" ma:internalName="TemplateUrl">
      <xsd:simpleType>
        <xsd:restriction base="dms:Text"/>
      </xsd:simpleType>
    </xsd:element>
    <xsd:element name="xd_ProgID" ma:index="12" nillable="true" ma:displayName="HTML File Link" ma:hidden="true" ma:internalName="xd_ProgID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22b385-d310-4112-8019-bcb8a64a48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C13D335-A1CE-4237-80E6-7833A7D9CDF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B99DD04-9BF9-45BE-9E95-EB9558A7129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D2829E80-33B7-433A-BC83-40B569B088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722b385-d310-4112-8019-bcb8a64a48c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11687</TotalTime>
  <Words>282</Words>
  <Application>Microsoft Office PowerPoint</Application>
  <PresentationFormat>On-screen Show (4:3)</PresentationFormat>
  <Paragraphs>51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Blank Presentation</vt:lpstr>
      <vt:lpstr> 第十次新人週報 </vt:lpstr>
      <vt:lpstr>目錄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第一次新人週報</dc:title>
  <dc:creator>S220 CHWu22</dc:creator>
  <cp:lastModifiedBy>S220 THChiu</cp:lastModifiedBy>
  <cp:revision>65</cp:revision>
  <dcterms:created xsi:type="dcterms:W3CDTF">2024-04-09T00:01:05Z</dcterms:created>
  <dcterms:modified xsi:type="dcterms:W3CDTF">2024-11-19T04:44:07Z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ShowRepairView">
    <vt:lpwstr/>
  </property>
  <property fmtid="{D5CDD505-2E9C-101B-9397-08002B2CF9AE}" pid="4" name="ShowCombineView">
    <vt:lpwstr/>
  </property>
  <property fmtid="{D5CDD505-2E9C-101B-9397-08002B2CF9AE}" pid="5" name="xd_ProgID">
    <vt:lpwstr/>
  </property>
  <property fmtid="{D5CDD505-2E9C-101B-9397-08002B2CF9AE}" pid="6" name="ContentTypeId">
    <vt:lpwstr>0x010101007D10E3BF7F339F4197AC12702D94D274</vt:lpwstr>
  </property>
</Properties>
</file>