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8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1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0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8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27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2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9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8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780E-5749-4D23-B904-EFC87733E5A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F6B5-80A2-4727-80F9-325A5D621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3477" t="16572" r="12944" b="7670"/>
          <a:stretch/>
        </p:blipFill>
        <p:spPr>
          <a:xfrm>
            <a:off x="1191491" y="623454"/>
            <a:ext cx="9573491" cy="55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" t="16865" r="37648" b="14043"/>
          <a:stretch/>
        </p:blipFill>
        <p:spPr>
          <a:xfrm>
            <a:off x="838200" y="659931"/>
            <a:ext cx="7938655" cy="49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18" t="16003" r="36477" b="16004"/>
          <a:stretch/>
        </p:blipFill>
        <p:spPr>
          <a:xfrm>
            <a:off x="838200" y="1203180"/>
            <a:ext cx="8132618" cy="49737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5209307" y="1361317"/>
            <a:ext cx="1149928" cy="6587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8" t="7452" r="37745" b="20651"/>
          <a:stretch/>
        </p:blipFill>
        <p:spPr>
          <a:xfrm>
            <a:off x="955964" y="845128"/>
            <a:ext cx="7732017" cy="5070763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4710545" y="2729345"/>
            <a:ext cx="831273" cy="3463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99" t="16572" r="37755" b="20170"/>
          <a:stretch/>
        </p:blipFill>
        <p:spPr>
          <a:xfrm>
            <a:off x="838200" y="1399308"/>
            <a:ext cx="8007928" cy="46274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91745" y="4170218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挑數量接近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領取數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66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99" t="16761" r="37755" b="21117"/>
          <a:stretch/>
        </p:blipFill>
        <p:spPr>
          <a:xfrm>
            <a:off x="935183" y="1108363"/>
            <a:ext cx="8007928" cy="454429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52945" y="3380509"/>
            <a:ext cx="498764" cy="9698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 rot="5400000">
            <a:off x="5500254" y="1080654"/>
            <a:ext cx="498764" cy="9698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59527" y="386541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2801" y="155008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470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</Words>
  <Application>Microsoft Office PowerPoint</Application>
  <PresentationFormat>寬螢幕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YHOuyang</dc:creator>
  <cp:lastModifiedBy>S220 YHOuyang</cp:lastModifiedBy>
  <cp:revision>8</cp:revision>
  <dcterms:created xsi:type="dcterms:W3CDTF">2021-05-14T03:24:40Z</dcterms:created>
  <dcterms:modified xsi:type="dcterms:W3CDTF">2021-05-14T09:30:32Z</dcterms:modified>
</cp:coreProperties>
</file>