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346" r:id="rId7"/>
    <p:sldId id="394" r:id="rId8"/>
    <p:sldId id="391" r:id="rId9"/>
    <p:sldId id="392" r:id="rId10"/>
    <p:sldId id="393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10"/>
    <a:srgbClr val="FE0600"/>
    <a:srgbClr val="0000FF"/>
    <a:srgbClr val="E61C0E"/>
    <a:srgbClr val="FFFF99"/>
    <a:srgbClr val="D0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6" autoAdjust="0"/>
    <p:restoredTop sz="98207" autoAdjust="0"/>
  </p:normalViewPr>
  <p:slideViewPr>
    <p:cSldViewPr showGuides="1">
      <p:cViewPr varScale="1">
        <p:scale>
          <a:sx n="110" d="100"/>
          <a:sy n="110" d="100"/>
        </p:scale>
        <p:origin x="1734" y="96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E536D5D-4A10-474D-9A57-9CE69273F75E}" type="datetimeFigureOut">
              <a:rPr lang="zh-TW" altLang="en-US"/>
              <a:pPr>
                <a:defRPr/>
              </a:pPr>
              <a:t>2024/9/28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7031D16-7EE7-44BB-B348-E4812D10B5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36889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CCB77A8D-146A-4E31-BF8B-89BD71021044}" type="datetimeFigureOut">
              <a:rPr lang="zh-TW" altLang="en-US"/>
              <a:pPr>
                <a:defRPr/>
              </a:pPr>
              <a:t>2024/9/28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75FC39-0E56-412E-BF18-195F09853B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2460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83D49B-40DF-439A-BC98-D9EE1F9C4AA8}" type="datetime1">
              <a:rPr lang="zh-TW" altLang="en-US" smtClean="0"/>
              <a:pPr eaLnBrk="1" hangingPunct="1">
                <a:spcBef>
                  <a:spcPct val="0"/>
                </a:spcBef>
              </a:pPr>
              <a:t>2024/9/28</a:t>
            </a:fld>
            <a:endParaRPr lang="zh-TW" altLang="en-US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B01F183-C53E-43E8-9270-650F8A785315}" type="slidenum">
              <a:rPr lang="zh-TW" altLang="en-US" smtClean="0"/>
              <a:pPr eaLnBrk="1" hangingPunct="1"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17414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54340EC-7F23-4F37-9573-D11AF1EBAC09}" type="datetime1">
              <a:rPr lang="zh-TW" altLang="en-US" smtClean="0"/>
              <a:pPr eaLnBrk="1" hangingPunct="1">
                <a:spcBef>
                  <a:spcPct val="0"/>
                </a:spcBef>
              </a:pPr>
              <a:t>2024/9/28</a:t>
            </a:fld>
            <a:endParaRPr lang="zh-TW" altLang="en-US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9A88345-F4B6-4693-A259-48C8F3BFCD1B}" type="slidenum">
              <a:rPr lang="zh-TW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zh-TW" altLang="en-US"/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3272F98-8E77-4936-83B9-D684CAF586B3}" type="datetime1">
              <a:rPr lang="zh-TW" altLang="en-US" smtClean="0"/>
              <a:pPr eaLnBrk="1" hangingPunct="1">
                <a:spcBef>
                  <a:spcPct val="0"/>
                </a:spcBef>
              </a:pPr>
              <a:t>2024/9/28</a:t>
            </a:fld>
            <a:endParaRPr lang="zh-TW" altLang="en-US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668E336-2E00-4A9F-AEF2-73F1A523B8FB}" type="slidenum">
              <a:rPr lang="zh-TW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zh-TW" altLang="en-US"/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73298-31DF-4737-923B-E2FCB5EBAA29}" type="datetime1">
              <a:rPr lang="zh-TW" altLang="en-US" smtClean="0"/>
              <a:pPr eaLnBrk="1" hangingPunct="1">
                <a:spcBef>
                  <a:spcPct val="0"/>
                </a:spcBef>
              </a:pPr>
              <a:t>2024/9/28</a:t>
            </a:fld>
            <a:endParaRPr lang="zh-TW" altLang="en-US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1606CAD-1406-4DC3-8AB6-DE8837AE16B5}" type="slidenum">
              <a:rPr lang="zh-TW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zh-TW" altLang="en-US"/>
          </a:p>
        </p:txBody>
      </p:sp>
      <p:sp>
        <p:nvSpPr>
          <p:cNvPr id="1946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E01233F-6C5D-4711-BB7F-EBE9AE1DD0E4}" type="datetime1">
              <a:rPr lang="zh-TW" altLang="en-US" smtClean="0"/>
              <a:pPr eaLnBrk="1" hangingPunct="1">
                <a:spcBef>
                  <a:spcPct val="0"/>
                </a:spcBef>
              </a:pPr>
              <a:t>2024/9/28</a:t>
            </a:fld>
            <a:endParaRPr lang="zh-TW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5CAC72B-18C3-4722-80D2-08DB11D28DFB}" type="slidenum">
              <a:rPr lang="zh-TW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zh-TW" altLang="en-US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1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E01233F-6C5D-4711-BB7F-EBE9AE1DD0E4}" type="datetime1">
              <a:rPr lang="zh-TW" altLang="en-US" smtClean="0"/>
              <a:pPr eaLnBrk="1" hangingPunct="1">
                <a:spcBef>
                  <a:spcPct val="0"/>
                </a:spcBef>
              </a:pPr>
              <a:t>2024/9/28</a:t>
            </a:fld>
            <a:endParaRPr lang="zh-TW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5CAC72B-18C3-4722-80D2-08DB11D28DFB}" type="slidenum">
              <a:rPr lang="zh-TW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zh-TW" altLang="en-US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94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1989A9B-BE45-4073-B261-C0EC2EDEB1D6}" type="datetime1">
              <a:rPr lang="zh-TW" altLang="en-US" smtClean="0"/>
              <a:pPr eaLnBrk="1" hangingPunct="1">
                <a:spcBef>
                  <a:spcPct val="0"/>
                </a:spcBef>
              </a:pPr>
              <a:t>2024/9/28</a:t>
            </a:fld>
            <a:endParaRPr lang="zh-TW" altLang="en-US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D4B2ADB-6A32-47B4-9345-5368877E8054}" type="slidenum">
              <a:rPr lang="zh-TW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zh-TW" altLang="en-US"/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57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809A8F6-2C60-4700-A306-3F05F8D12CEE}" type="datetime1">
              <a:rPr lang="zh-TW" altLang="en-US" smtClean="0"/>
              <a:pPr eaLnBrk="1" hangingPunct="1">
                <a:spcBef>
                  <a:spcPct val="0"/>
                </a:spcBef>
              </a:pPr>
              <a:t>2024/9/28</a:t>
            </a:fld>
            <a:endParaRPr lang="zh-TW" altLang="en-US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1163C04-1F54-46F8-8EB5-0F4D21E995C1}" type="slidenum">
              <a:rPr lang="zh-TW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zh-TW" altLang="en-US"/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009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E3CF896-2603-4D52-998D-BB7746549DAC}" type="datetime1">
              <a:rPr lang="zh-TW" altLang="en-US" smtClean="0"/>
              <a:pPr eaLnBrk="1" hangingPunct="1">
                <a:spcBef>
                  <a:spcPct val="0"/>
                </a:spcBef>
              </a:pPr>
              <a:t>2024/9/28</a:t>
            </a:fld>
            <a:endParaRPr lang="zh-TW" altLang="en-US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48B8125-098C-4F3C-A53C-53C640575B9B}" type="slidenum">
              <a:rPr lang="zh-TW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zh-TW" altLang="en-US"/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2EBD2AB-9DAE-4BC2-859D-DFBD1469AB38}" type="datetime1">
              <a:rPr lang="zh-TW" altLang="en-US" smtClean="0"/>
              <a:pPr eaLnBrk="1" hangingPunct="1">
                <a:spcBef>
                  <a:spcPct val="0"/>
                </a:spcBef>
              </a:pPr>
              <a:t>2024/9/28</a:t>
            </a:fld>
            <a:endParaRPr lang="zh-TW" altLang="en-US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5679488-F47A-4343-A258-B6F80A3BBF26}" type="slidenum">
              <a:rPr lang="zh-TW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zh-TW" altLang="en-US"/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296144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2F3D856-AFF1-4616-A471-EF07D3AAAA7D}" type="datetime1">
              <a:rPr lang="zh-TW" altLang="en-US"/>
              <a:pPr>
                <a:defRPr/>
              </a:pPr>
              <a:t>2024/9/28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FEB971A1-CD22-4C4D-9E57-C1AFEF9F4910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8A85-128F-4380-8739-FB1FDE3397D5}" type="datetime1">
              <a:rPr lang="zh-TW" altLang="en-US"/>
              <a:pPr>
                <a:defRPr/>
              </a:pPr>
              <a:t>2024/9/28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371D9-0563-4BAF-9BDB-38744F5AFC5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9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415B1-ABFC-47A3-944F-2C7E515FDC4F}" type="datetime1">
              <a:rPr lang="zh-TW" altLang="en-US"/>
              <a:pPr>
                <a:defRPr/>
              </a:pPr>
              <a:t>2024/9/28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45320-DCF5-4484-B986-DACD0721CB0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21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742950" indent="-285750">
              <a:spcBef>
                <a:spcPts val="1000"/>
              </a:spcBef>
              <a:buFont typeface="Arial" pitchFamily="34" charset="0"/>
              <a:buChar char="•"/>
              <a:defRPr/>
            </a:lvl2pPr>
            <a:lvl3pPr>
              <a:spcBef>
                <a:spcPts val="1000"/>
              </a:spcBef>
              <a:defRPr/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9CC1B-1E3B-46F2-8F0D-55946A0C65FD}" type="datetime1">
              <a:rPr lang="zh-TW" altLang="en-US"/>
              <a:pPr>
                <a:defRPr/>
              </a:pPr>
              <a:t>2024/9/28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052D4-10CD-42B4-B963-4CDBB7ED14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14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EE919-8002-4069-B77F-46FB7508B877}" type="datetime1">
              <a:rPr lang="zh-TW" altLang="en-US"/>
              <a:pPr>
                <a:defRPr/>
              </a:pPr>
              <a:t>2024/9/28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4EF93-40A0-4B7D-8F8E-BC500F185F8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5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B6A34-15A6-4782-A8AF-8FC87640654D}" type="datetime1">
              <a:rPr lang="zh-TW" altLang="en-US"/>
              <a:pPr>
                <a:defRPr/>
              </a:pPr>
              <a:t>2024/9/28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F1C61-D1A1-4F16-B8D4-84F69305577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22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D1323-F569-40F0-A11F-09CC396784FC}" type="datetime1">
              <a:rPr lang="zh-TW" altLang="en-US"/>
              <a:pPr>
                <a:defRPr/>
              </a:pPr>
              <a:t>2024/9/28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61C4-CE9B-4497-9C69-73518BFBA2A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9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8A89C-EFA2-4C2F-9435-40BD41CCD0DD}" type="datetime1">
              <a:rPr lang="zh-TW" altLang="en-US"/>
              <a:pPr>
                <a:defRPr/>
              </a:pPr>
              <a:t>2024/9/28</a:t>
            </a:fld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A258B-E4D8-4A99-B504-06F83824AF9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22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B6475-0C48-44CE-9667-957348347A8A}" type="datetime1">
              <a:rPr lang="zh-TW" altLang="en-US"/>
              <a:pPr>
                <a:defRPr/>
              </a:pPr>
              <a:t>2024/9/28</a:t>
            </a:fld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F76F3-FB7A-4DA2-ACD0-07684F1ABFD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811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28383-7510-4106-A204-961078C95863}" type="datetime1">
              <a:rPr lang="zh-TW" altLang="en-US"/>
              <a:pPr>
                <a:defRPr/>
              </a:pPr>
              <a:t>2024/9/28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4A187-9E59-4BA8-B99F-8DF1CAFE1DB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868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F0C4F-FF3D-4895-9E8B-78A2FC8726FC}" type="datetime1">
              <a:rPr lang="zh-TW" altLang="en-US"/>
              <a:pPr>
                <a:defRPr/>
              </a:pPr>
              <a:t>2024/9/28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872FE-4F58-4E52-BBEB-DAA54F4B74F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07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D0C018-3748-4B58-950F-777A8FF45690}" type="datetime1">
              <a:rPr lang="zh-TW" altLang="en-US"/>
              <a:pPr>
                <a:defRPr/>
              </a:pPr>
              <a:t>2024/9/28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23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2197F8-017C-4902-BDB0-3BB0A2E4905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79512" y="1556792"/>
            <a:ext cx="8712968" cy="86409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20240928 LP-T5 C6 PTC OOS</a:t>
            </a:r>
            <a:endParaRPr lang="zh-TW" altLang="en-US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59007" y="6247606"/>
            <a:ext cx="863600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F8B14A-D956-4919-93D7-4E3254D40E14}" type="slidenum">
              <a:rPr lang="zh-TW" altLang="en-US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344816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8. Congratulate the Team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 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恭禧小組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若照以上步驟完成後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問題已改善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此時可解散小組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D1E011-399C-4433-A83F-38A148A1BCC4}" type="slidenum">
              <a:rPr lang="zh-TW" altLang="en-US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269305" y="0"/>
            <a:ext cx="7255023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8999"/>
                </a:srgbClr>
              </a:gs>
              <a:gs pos="50000">
                <a:schemeClr val="bg1">
                  <a:alpha val="72000"/>
                </a:schemeClr>
              </a:gs>
              <a:gs pos="100000">
                <a:srgbClr val="FF9900">
                  <a:alpha val="78999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1. Form the Team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成立小組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通常是跨功能性的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由相關人員組成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772562" y="439601"/>
            <a:ext cx="371438" cy="864096"/>
            <a:chOff x="4175956" y="2024844"/>
            <a:chExt cx="360040" cy="1152128"/>
          </a:xfr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</p:grpSpPr>
        <p:sp>
          <p:nvSpPr>
            <p:cNvPr id="5" name="流程圖: 人工作業 4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175956" y="2276872"/>
              <a:ext cx="360040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D1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778261" y="1231689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11" name="流程圖: 人工作業 10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8778261" y="2023777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14" name="流程圖: 人工作業 13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D3</a:t>
              </a:r>
              <a:endParaRPr lang="zh-TW" altLang="en-US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8778261" y="2815865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17" name="流程圖: 人工作業 16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D4</a:t>
              </a:r>
              <a:endParaRPr lang="zh-TW" altLang="en-US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8772562" y="3607953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0" name="流程圖: 人工作業 19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D5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8778261" y="4400041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3" name="流程圖: 人工作業 22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D6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778261" y="5191422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6" name="流程圖: 人工作業 25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D7</a:t>
              </a:r>
              <a:endParaRPr lang="zh-TW" altLang="en-US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8778261" y="5984217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9" name="流程圖: 人工作業 28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D8</a:t>
              </a:r>
              <a:endParaRPr lang="zh-TW" altLang="en-US" dirty="0"/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1DACDF-20CA-4989-8153-AA3341A476C7}" type="slidenum">
              <a:rPr lang="zh-TW" altLang="en-US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n-ea"/>
                <a:ea typeface="+mn-ea"/>
              </a:rPr>
              <a:t>Discipline 2. Describe the Problem </a:t>
            </a:r>
            <a:br>
              <a:rPr lang="en-US" altLang="zh-TW" b="1" dirty="0">
                <a:latin typeface="+mn-ea"/>
                <a:ea typeface="+mn-ea"/>
              </a:rPr>
            </a:br>
            <a:r>
              <a:rPr lang="en-US" altLang="zh-TW" b="1" dirty="0">
                <a:latin typeface="+mn-ea"/>
                <a:ea typeface="+mn-ea"/>
              </a:rPr>
              <a:t>                      </a:t>
            </a:r>
            <a:r>
              <a:rPr lang="zh-TW" altLang="en-US" b="1" dirty="0">
                <a:latin typeface="+mn-ea"/>
                <a:ea typeface="+mn-ea"/>
              </a:rPr>
              <a:t>現況分析</a:t>
            </a:r>
            <a:r>
              <a:rPr lang="en-US" altLang="zh-TW" b="1" dirty="0">
                <a:latin typeface="+mn-ea"/>
                <a:ea typeface="+mn-ea"/>
              </a:rPr>
              <a:t>:</a:t>
            </a:r>
            <a:r>
              <a:rPr lang="zh-TW" altLang="en-US" b="1" dirty="0">
                <a:latin typeface="+mn-ea"/>
                <a:ea typeface="+mn-ea"/>
              </a:rPr>
              <a:t>將問題儘可能量化清楚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50056" y="686894"/>
            <a:ext cx="8461375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  <a:tabLst>
                <a:tab pos="1255713" algn="l"/>
              </a:tabLst>
              <a:defRPr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事件說明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Run LT5T08 C6 PTC:63 OOS</a:t>
            </a: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Impact :  2 Lot/50pcs</a:t>
            </a: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Machine : LP-T5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2293144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6" name="流程圖: 人工作業 15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32211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22" name="流程圖: 人工作業 21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25" name="流程圖: 人工作業 2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8" name="流程圖: 人工作業 27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31" name="流程圖: 人工作業 30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BAE2B34-67BA-4E74-6C82-3963D04AC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09"/>
          <a:stretch/>
        </p:blipFill>
        <p:spPr>
          <a:xfrm>
            <a:off x="247051" y="1219111"/>
            <a:ext cx="8649898" cy="40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6645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E2C7CD-B94E-4527-A639-AA8FC39C22E5}" type="slidenum">
              <a:rPr lang="zh-TW" altLang="en-US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3. Contain the Problem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緊急對策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對於解決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的行動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包含清庫存等 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1" name="流程圖: 人工作業 20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23" name="流程圖: 人工作業 22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87624" y="1220788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ea"/>
                <a:ea typeface="+mn-ea"/>
              </a:rPr>
              <a:t>Check M/W map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>
                <a:latin typeface="+mn-ea"/>
                <a:ea typeface="+mn-ea"/>
              </a:rPr>
              <a:t>6</a:t>
            </a:r>
            <a:r>
              <a:rPr lang="zh-TW" altLang="en-US" dirty="0">
                <a:latin typeface="+mn-ea"/>
                <a:ea typeface="+mn-ea"/>
              </a:rPr>
              <a:t>點鐘</a:t>
            </a:r>
            <a:r>
              <a:rPr lang="en-US" altLang="zh-TW" dirty="0">
                <a:latin typeface="+mn-ea"/>
                <a:ea typeface="+mn-ea"/>
              </a:rPr>
              <a:t>~12</a:t>
            </a:r>
            <a:r>
              <a:rPr lang="zh-TW" altLang="en-US" dirty="0">
                <a:latin typeface="+mn-ea"/>
                <a:ea typeface="+mn-ea"/>
              </a:rPr>
              <a:t>點鐘 </a:t>
            </a:r>
            <a:r>
              <a:rPr lang="en-US" altLang="zh-TW" dirty="0">
                <a:latin typeface="+mn-ea"/>
                <a:ea typeface="+mn-ea"/>
              </a:rPr>
              <a:t>(</a:t>
            </a:r>
            <a:r>
              <a:rPr lang="zh-TW" altLang="en-US" dirty="0">
                <a:latin typeface="+mn-ea"/>
                <a:ea typeface="+mn-ea"/>
              </a:rPr>
              <a:t>全新 </a:t>
            </a:r>
            <a:r>
              <a:rPr lang="en-US" altLang="zh-TW" dirty="0">
                <a:latin typeface="+mn-ea"/>
                <a:ea typeface="+mn-ea"/>
              </a:rPr>
              <a:t>M/W)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11" name="圖片 10" descr="一張含有 文字, 螢幕擷取畫面, 軟體, 繪圖軟體 的圖片&#10;&#10;自動產生的描述">
            <a:extLst>
              <a:ext uri="{FF2B5EF4-FFF2-40B4-BE49-F238E27FC236}">
                <a16:creationId xmlns:a16="http://schemas.microsoft.com/office/drawing/2014/main" id="{426380F8-8526-7E05-9FF8-CDFFF6C96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01144"/>
            <a:ext cx="7164288" cy="39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0157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E2C7CD-B94E-4527-A639-AA8FC39C22E5}" type="slidenum">
              <a:rPr lang="zh-TW" altLang="en-US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3. Contain the Problem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緊急對策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對於解決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的行動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包含清庫存等 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1" name="流程圖: 人工作業 20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23" name="流程圖: 人工作業 22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67544" y="751344"/>
            <a:ext cx="8424936" cy="226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T08 , C6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PTC=63 OOS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shutter/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鐵板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/cap no powder, boat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無刮管痕跡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m/w map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分布均勻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injector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vent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氣聲正常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C6/C8 transfer ok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 Test run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T05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 add 3 m/w</a:t>
            </a:r>
          </a:p>
        </p:txBody>
      </p:sp>
    </p:spTree>
    <p:extLst>
      <p:ext uri="{BB962C8B-B14F-4D97-AF65-F5344CB8AC3E}">
        <p14:creationId xmlns:p14="http://schemas.microsoft.com/office/powerpoint/2010/main" val="65221855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74DFA0-903E-4772-9AE3-00826A469973}" type="slidenum">
              <a:rPr lang="zh-TW" altLang="en-US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4. Identify the Root Cause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確認真因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問題的原因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1" name="流程圖: 人工作業 10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38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EF0D1-8664-4729-9ADB-EC77FD959A92}" type="slidenum">
              <a:rPr lang="zh-TW" altLang="en-US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5. Formulate and Verify Corrective Actions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矯正措施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D4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的真因給清除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0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39163" y="4664075"/>
            <a:ext cx="865187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CC40FC-0842-4009-95B6-BE0B3BEC16F8}" type="slidenum">
              <a:rPr lang="zh-TW" altLang="en-US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6. Correct the Problem and Confirm the Effects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 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改善問題並確認效果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後的結果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49482" y="5455443"/>
            <a:ext cx="863600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E4EF44-1A7F-422F-97C7-B53112505294}" type="slidenum">
              <a:rPr lang="zh-TW" altLang="en-US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7. Prevent the Problem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 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預防行動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問題不會再次發生的行動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B72A579B9B74C8B60CD9DA12CE965" ma:contentTypeVersion="0" ma:contentTypeDescription="Create a new document." ma:contentTypeScope="" ma:versionID="7bfc160474e469b017f2f82ca208a8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C4C4DC-2307-47E5-9FCD-68E7D41EB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312041-9EA2-4A3F-9B89-3D53D0F0CF2F}">
  <ds:schemaRefs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6E2AC4C-FE06-4EB5-A213-DB7E59777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21438</TotalTime>
  <Words>418</Words>
  <Application>Microsoft Office PowerPoint</Application>
  <PresentationFormat>如螢幕大小 (4:3)</PresentationFormat>
  <Paragraphs>134</Paragraphs>
  <Slides>10</Slides>
  <Notes>10</Notes>
  <HiddenSlides>6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Arial</vt:lpstr>
      <vt:lpstr>Calibri</vt:lpstr>
      <vt:lpstr>Office Theme</vt:lpstr>
      <vt:lpstr>20240928 LP-T5 C6 PTC OOS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AD10 YHChang8</dc:creator>
  <cp:lastModifiedBy>S220 JYLin</cp:lastModifiedBy>
  <cp:revision>307</cp:revision>
  <dcterms:created xsi:type="dcterms:W3CDTF">2012-03-21T02:57:47Z</dcterms:created>
  <dcterms:modified xsi:type="dcterms:W3CDTF">2024-09-28T00:04:05Z</dcterms:modified>
</cp:coreProperties>
</file>