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1" r:id="rId6"/>
    <p:sldId id="262" r:id="rId7"/>
    <p:sldId id="325" r:id="rId8"/>
    <p:sldId id="319" r:id="rId9"/>
    <p:sldId id="327" r:id="rId10"/>
    <p:sldId id="318" r:id="rId11"/>
    <p:sldId id="331" r:id="rId12"/>
    <p:sldId id="328" r:id="rId13"/>
    <p:sldId id="324" r:id="rId14"/>
    <p:sldId id="321" r:id="rId15"/>
    <p:sldId id="332" r:id="rId16"/>
    <p:sldId id="333" r:id="rId17"/>
    <p:sldId id="330" r:id="rId18"/>
    <p:sldId id="286" r:id="rId19"/>
    <p:sldId id="287" r:id="rId20"/>
    <p:sldId id="268" r:id="rId21"/>
    <p:sldId id="312" r:id="rId22"/>
    <p:sldId id="313" r:id="rId23"/>
    <p:sldId id="296" r:id="rId24"/>
    <p:sldId id="269" r:id="rId25"/>
    <p:sldId id="270" r:id="rId26"/>
    <p:sldId id="298" r:id="rId27"/>
    <p:sldId id="271" r:id="rId28"/>
    <p:sldId id="272" r:id="rId29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110"/>
    <a:srgbClr val="0000FF"/>
    <a:srgbClr val="E61C0E"/>
    <a:srgbClr val="FE0600"/>
    <a:srgbClr val="E75798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0" autoAdjust="0"/>
  </p:normalViewPr>
  <p:slideViewPr>
    <p:cSldViewPr>
      <p:cViewPr varScale="1">
        <p:scale>
          <a:sx n="99" d="100"/>
          <a:sy n="99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53B0F-C6A9-4E97-AFD5-74B0E9380F1C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60E4525-D98F-4E67-BA45-B79140E9FB6B}">
      <dgm:prSet phldrT="[文字]" custT="1"/>
      <dgm:spPr/>
      <dgm:t>
        <a:bodyPr/>
        <a:lstStyle/>
        <a:p>
          <a:pPr algn="ctr"/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N2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4241B3-8FBD-4969-BFD9-9190C24745F6}" type="parTrans" cxnId="{B31F166F-46C0-457D-A136-81B707C6A5DD}">
      <dgm:prSet/>
      <dgm:spPr/>
      <dgm:t>
        <a:bodyPr/>
        <a:lstStyle/>
        <a:p>
          <a:endParaRPr lang="zh-TW" altLang="en-US" sz="2400"/>
        </a:p>
      </dgm:t>
    </dgm:pt>
    <dgm:pt modelId="{893FC28A-8D7E-4843-922B-EF32BB665389}" type="sibTrans" cxnId="{B31F166F-46C0-457D-A136-81B707C6A5DD}">
      <dgm:prSet/>
      <dgm:spPr/>
      <dgm:t>
        <a:bodyPr/>
        <a:lstStyle/>
        <a:p>
          <a:endParaRPr lang="zh-TW" altLang="en-US" sz="2400"/>
        </a:p>
      </dgm:t>
    </dgm:pt>
    <dgm:pt modelId="{6E81DB7F-4674-4A78-AB3C-7EEF0EEE4AAF}">
      <dgm:prSet phldrT="[文字]" custT="1"/>
      <dgm:spPr/>
      <dgm:t>
        <a:bodyPr/>
        <a:lstStyle/>
        <a:p>
          <a:pPr algn="ctr"/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O2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87C05D-E337-4993-8965-EBF9B8AAA8A2}" type="parTrans" cxnId="{4FD1726F-C6D1-4FAA-B460-64AD69EE4B2D}">
      <dgm:prSet/>
      <dgm:spPr/>
      <dgm:t>
        <a:bodyPr/>
        <a:lstStyle/>
        <a:p>
          <a:endParaRPr lang="zh-TW" altLang="en-US" sz="2400"/>
        </a:p>
      </dgm:t>
    </dgm:pt>
    <dgm:pt modelId="{855868F2-F8A9-4068-8101-D227145481DB}" type="sibTrans" cxnId="{4FD1726F-C6D1-4FAA-B460-64AD69EE4B2D}">
      <dgm:prSet/>
      <dgm:spPr/>
      <dgm:t>
        <a:bodyPr/>
        <a:lstStyle/>
        <a:p>
          <a:endParaRPr lang="zh-TW" altLang="en-US" sz="2400"/>
        </a:p>
      </dgm:t>
    </dgm:pt>
    <dgm:pt modelId="{FA4DE049-3CC7-4158-BCB9-4987A001E672}">
      <dgm:prSet custT="1"/>
      <dgm:spPr/>
      <dgm:t>
        <a:bodyPr/>
        <a:lstStyle/>
        <a:p>
          <a:pPr algn="ctr"/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H2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F348DEF-BA7A-49C5-9452-5B80CC13A4F8}" type="parTrans" cxnId="{F7BB2153-ADD3-437C-B491-7F10B8492EB9}">
      <dgm:prSet/>
      <dgm:spPr/>
      <dgm:t>
        <a:bodyPr/>
        <a:lstStyle/>
        <a:p>
          <a:endParaRPr lang="zh-TW" altLang="en-US" sz="2400"/>
        </a:p>
      </dgm:t>
    </dgm:pt>
    <dgm:pt modelId="{35C88D44-949D-40D4-AC44-70E53E847FC7}" type="sibTrans" cxnId="{F7BB2153-ADD3-437C-B491-7F10B8492EB9}">
      <dgm:prSet/>
      <dgm:spPr/>
      <dgm:t>
        <a:bodyPr/>
        <a:lstStyle/>
        <a:p>
          <a:endParaRPr lang="zh-TW" altLang="en-US" sz="2400"/>
        </a:p>
      </dgm:t>
    </dgm:pt>
    <dgm:pt modelId="{E83F2A7C-C5A1-42B1-A0E1-851C79C12D62}" type="pres">
      <dgm:prSet presAssocID="{B5053B0F-C6A9-4E97-AFD5-74B0E9380F1C}" presName="linear" presStyleCnt="0">
        <dgm:presLayoutVars>
          <dgm:animLvl val="lvl"/>
          <dgm:resizeHandles val="exact"/>
        </dgm:presLayoutVars>
      </dgm:prSet>
      <dgm:spPr/>
    </dgm:pt>
    <dgm:pt modelId="{8CB14ADE-688D-432A-9AA1-45BF31E9A064}" type="pres">
      <dgm:prSet presAssocID="{460E4525-D98F-4E67-BA45-B79140E9FB6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2A5C713-7E23-4472-9697-5E983CFA6466}" type="pres">
      <dgm:prSet presAssocID="{893FC28A-8D7E-4843-922B-EF32BB665389}" presName="spacer" presStyleCnt="0"/>
      <dgm:spPr/>
    </dgm:pt>
    <dgm:pt modelId="{9D105FB0-F882-4962-B232-7418212D2C30}" type="pres">
      <dgm:prSet presAssocID="{6E81DB7F-4674-4A78-AB3C-7EEF0EEE4A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E69DE0-0709-4A0A-9465-5C4E2026E703}" type="pres">
      <dgm:prSet presAssocID="{855868F2-F8A9-4068-8101-D227145481DB}" presName="spacer" presStyleCnt="0"/>
      <dgm:spPr/>
    </dgm:pt>
    <dgm:pt modelId="{30B739C7-7380-47B2-94C4-57927D26F3A8}" type="pres">
      <dgm:prSet presAssocID="{FA4DE049-3CC7-4158-BCB9-4987A001E6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CE2C23-8CF1-45BF-B78E-3A75A5DFC68D}" type="presOf" srcId="{460E4525-D98F-4E67-BA45-B79140E9FB6B}" destId="{8CB14ADE-688D-432A-9AA1-45BF31E9A064}" srcOrd="0" destOrd="0" presId="urn:microsoft.com/office/officeart/2005/8/layout/vList2"/>
    <dgm:cxn modelId="{4DEBD03C-711A-47E8-B33A-ED206A3AF983}" type="presOf" srcId="{6E81DB7F-4674-4A78-AB3C-7EEF0EEE4AAF}" destId="{9D105FB0-F882-4962-B232-7418212D2C30}" srcOrd="0" destOrd="0" presId="urn:microsoft.com/office/officeart/2005/8/layout/vList2"/>
    <dgm:cxn modelId="{7E634C5E-BDA3-44F2-96B1-76345636CE22}" type="presOf" srcId="{FA4DE049-3CC7-4158-BCB9-4987A001E672}" destId="{30B739C7-7380-47B2-94C4-57927D26F3A8}" srcOrd="0" destOrd="0" presId="urn:microsoft.com/office/officeart/2005/8/layout/vList2"/>
    <dgm:cxn modelId="{B31F166F-46C0-457D-A136-81B707C6A5DD}" srcId="{B5053B0F-C6A9-4E97-AFD5-74B0E9380F1C}" destId="{460E4525-D98F-4E67-BA45-B79140E9FB6B}" srcOrd="0" destOrd="0" parTransId="{A94241B3-8FBD-4969-BFD9-9190C24745F6}" sibTransId="{893FC28A-8D7E-4843-922B-EF32BB665389}"/>
    <dgm:cxn modelId="{4FD1726F-C6D1-4FAA-B460-64AD69EE4B2D}" srcId="{B5053B0F-C6A9-4E97-AFD5-74B0E9380F1C}" destId="{6E81DB7F-4674-4A78-AB3C-7EEF0EEE4AAF}" srcOrd="1" destOrd="0" parTransId="{3587C05D-E337-4993-8965-EBF9B8AAA8A2}" sibTransId="{855868F2-F8A9-4068-8101-D227145481DB}"/>
    <dgm:cxn modelId="{FA15EE50-CE0B-489D-950E-9003F7CA76F8}" type="presOf" srcId="{B5053B0F-C6A9-4E97-AFD5-74B0E9380F1C}" destId="{E83F2A7C-C5A1-42B1-A0E1-851C79C12D62}" srcOrd="0" destOrd="0" presId="urn:microsoft.com/office/officeart/2005/8/layout/vList2"/>
    <dgm:cxn modelId="{F7BB2153-ADD3-437C-B491-7F10B8492EB9}" srcId="{B5053B0F-C6A9-4E97-AFD5-74B0E9380F1C}" destId="{FA4DE049-3CC7-4158-BCB9-4987A001E672}" srcOrd="2" destOrd="0" parTransId="{AF348DEF-BA7A-49C5-9452-5B80CC13A4F8}" sibTransId="{35C88D44-949D-40D4-AC44-70E53E847FC7}"/>
    <dgm:cxn modelId="{CFE8F4B1-F5D1-4D71-BE41-1844DCF897BE}" type="presParOf" srcId="{E83F2A7C-C5A1-42B1-A0E1-851C79C12D62}" destId="{8CB14ADE-688D-432A-9AA1-45BF31E9A064}" srcOrd="0" destOrd="0" presId="urn:microsoft.com/office/officeart/2005/8/layout/vList2"/>
    <dgm:cxn modelId="{3AFE1083-386A-4C54-82FF-B095D6E3BC16}" type="presParOf" srcId="{E83F2A7C-C5A1-42B1-A0E1-851C79C12D62}" destId="{72A5C713-7E23-4472-9697-5E983CFA6466}" srcOrd="1" destOrd="0" presId="urn:microsoft.com/office/officeart/2005/8/layout/vList2"/>
    <dgm:cxn modelId="{4FCAD813-2BAA-4983-8563-B571A30DA6EC}" type="presParOf" srcId="{E83F2A7C-C5A1-42B1-A0E1-851C79C12D62}" destId="{9D105FB0-F882-4962-B232-7418212D2C30}" srcOrd="2" destOrd="0" presId="urn:microsoft.com/office/officeart/2005/8/layout/vList2"/>
    <dgm:cxn modelId="{25529884-4FB8-4655-A6FC-3181B54360DD}" type="presParOf" srcId="{E83F2A7C-C5A1-42B1-A0E1-851C79C12D62}" destId="{49E69DE0-0709-4A0A-9465-5C4E2026E703}" srcOrd="3" destOrd="0" presId="urn:microsoft.com/office/officeart/2005/8/layout/vList2"/>
    <dgm:cxn modelId="{0ECA4AC9-2280-4AF8-9ABD-B2F000A049D7}" type="presParOf" srcId="{E83F2A7C-C5A1-42B1-A0E1-851C79C12D62}" destId="{30B739C7-7380-47B2-94C4-57927D26F3A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421E25-FC6F-41B0-8F9D-690487CC36EF}" type="doc">
      <dgm:prSet loTypeId="urn:microsoft.com/office/officeart/2005/8/layout/process1" loCatId="process" qsTypeId="urn:microsoft.com/office/officeart/2005/8/quickstyle/3d3" qsCatId="3D" csTypeId="urn:microsoft.com/office/officeart/2005/8/colors/accent5_2" csCatId="accent5" phldr="1"/>
      <dgm:spPr/>
    </dgm:pt>
    <dgm:pt modelId="{4ED89DA0-2416-4988-9BE1-23C2713E5E91}">
      <dgm:prSet phldrT="[文字]" custT="1"/>
      <dgm:spPr>
        <a:solidFill>
          <a:srgbClr val="149895"/>
        </a:solidFill>
      </dgm:spPr>
      <dgm:t>
        <a:bodyPr/>
        <a:lstStyle/>
        <a:p>
          <a:r>
            <a: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T1</a:t>
          </a:r>
          <a:br>
            <a: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(120 secs)</a:t>
          </a:r>
          <a:endParaRPr lang="zh-TW" altLang="en-US" sz="1600" b="1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FC7030E-B525-440A-BBA4-897CEE2C035D}" type="parTrans" cxnId="{30FEBFF7-22BF-496A-9558-C52DD7830779}">
      <dgm:prSet/>
      <dgm:spPr/>
      <dgm:t>
        <a:bodyPr/>
        <a:lstStyle/>
        <a:p>
          <a:endParaRPr lang="zh-TW" altLang="en-US" sz="16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E9A860-7FBC-4AFF-9AD3-7294EF965CE6}" type="sibTrans" cxnId="{30FEBFF7-22BF-496A-9558-C52DD7830779}">
      <dgm:prSet custT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zh-TW" altLang="en-US" sz="16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DFDD657-7FC4-4402-9201-D8AED9D64A19}">
      <dgm:prSet phldrT="[文字]" custT="1"/>
      <dgm:spPr>
        <a:solidFill>
          <a:srgbClr val="149895"/>
        </a:solidFill>
      </dgm:spPr>
      <dgm:t>
        <a:bodyPr/>
        <a:lstStyle/>
        <a:p>
          <a:r>
            <a: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T2</a:t>
          </a:r>
          <a:br>
            <a: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(15 secs)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4D4F4C-9666-4DA9-A0E8-16A2516E02B0}" type="parTrans" cxnId="{24BBB0E5-044A-4A67-BD78-9C883257E693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C1BDF1F-1607-46AF-B70E-36C1C657CA4B}" type="sibTrans" cxnId="{24BBB0E5-044A-4A67-BD78-9C883257E693}">
      <dgm:prSet custT="1"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DEB375-3675-4E5E-B2B5-456CAC186519}">
      <dgm:prSet phldrT="[文字]" custT="1"/>
      <dgm:spPr>
        <a:solidFill>
          <a:srgbClr val="149895"/>
        </a:solidFill>
      </dgm:spPr>
      <dgm:t>
        <a:bodyPr/>
        <a:lstStyle/>
        <a:p>
          <a:r>
            <a: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T3</a:t>
          </a:r>
          <a:br>
            <a: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(22 secs)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418161-6510-4B16-8A62-B115E5BCE07A}" type="parTrans" cxnId="{F260E596-6530-4496-99D8-A0EB907C70AC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4E7559B-1BF0-45B2-B89B-E260928FF78A}" type="sibTrans" cxnId="{F260E596-6530-4496-99D8-A0EB907C70AC}">
      <dgm:prSet custT="1"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89F884-1AD0-4E4C-B02B-655926BDE460}">
      <dgm:prSet custT="1"/>
      <dgm:spPr>
        <a:solidFill>
          <a:srgbClr val="149895"/>
        </a:solidFill>
      </dgm:spPr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Step.4</a:t>
          </a:r>
          <a:b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150290E-CABB-407A-95C3-98CAAC9E02AE}" type="parTrans" cxnId="{289C3A7F-E4AF-41BC-ACDE-D82F0E6EE47A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1F647D-9824-4DDB-9173-7C5FB063708E}" type="sibTrans" cxnId="{289C3A7F-E4AF-41BC-ACDE-D82F0E6EE47A}">
      <dgm:prSet custT="1"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02B2719-F685-4A01-A1F7-4DEBC1721DDB}">
      <dgm:prSet custT="1"/>
      <dgm:spPr>
        <a:solidFill>
          <a:srgbClr val="149895"/>
        </a:solidFill>
      </dgm:spPr>
      <dgm:t>
        <a:bodyPr/>
        <a:lstStyle/>
        <a:p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Step.5</a:t>
          </a:r>
          <a:b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點火後</a:t>
          </a:r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BC945B-0F4F-4D5F-A05D-6130D555DFCD}" type="parTrans" cxnId="{7316DFF9-DE55-4935-9C00-E21694F07E35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C78BE15-F398-4BE5-85ED-61B6AE296E07}" type="sibTrans" cxnId="{7316DFF9-DE55-4935-9C00-E21694F07E35}">
      <dgm:prSet/>
      <dgm:spPr/>
      <dgm:t>
        <a:bodyPr/>
        <a:lstStyle/>
        <a:p>
          <a:endParaRPr lang="zh-TW" altLang="en-US" sz="16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FF4A36-A893-49DA-83C7-823092E539DB}" type="pres">
      <dgm:prSet presAssocID="{A0421E25-FC6F-41B0-8F9D-690487CC36EF}" presName="Name0" presStyleCnt="0">
        <dgm:presLayoutVars>
          <dgm:dir/>
          <dgm:resizeHandles val="exact"/>
        </dgm:presLayoutVars>
      </dgm:prSet>
      <dgm:spPr/>
    </dgm:pt>
    <dgm:pt modelId="{DB22DF2C-EB05-4608-B97C-6B871528F4E8}" type="pres">
      <dgm:prSet presAssocID="{1889F884-1AD0-4E4C-B02B-655926BDE460}" presName="node" presStyleLbl="node1" presStyleIdx="0" presStyleCnt="5">
        <dgm:presLayoutVars>
          <dgm:bulletEnabled val="1"/>
        </dgm:presLayoutVars>
      </dgm:prSet>
      <dgm:spPr/>
    </dgm:pt>
    <dgm:pt modelId="{2D2E430C-7F2D-422F-9705-BE97606572A7}" type="pres">
      <dgm:prSet presAssocID="{671F647D-9824-4DDB-9173-7C5FB063708E}" presName="sibTrans" presStyleLbl="sibTrans2D1" presStyleIdx="0" presStyleCnt="4"/>
      <dgm:spPr/>
    </dgm:pt>
    <dgm:pt modelId="{47F562CE-E702-4D8F-BA3F-1B79F17518FC}" type="pres">
      <dgm:prSet presAssocID="{671F647D-9824-4DDB-9173-7C5FB063708E}" presName="connectorText" presStyleLbl="sibTrans2D1" presStyleIdx="0" presStyleCnt="4"/>
      <dgm:spPr/>
    </dgm:pt>
    <dgm:pt modelId="{36CFCD36-F247-46D4-9702-604BCD0F9F98}" type="pres">
      <dgm:prSet presAssocID="{4ED89DA0-2416-4988-9BE1-23C2713E5E91}" presName="node" presStyleLbl="node1" presStyleIdx="1" presStyleCnt="5">
        <dgm:presLayoutVars>
          <dgm:bulletEnabled val="1"/>
        </dgm:presLayoutVars>
      </dgm:prSet>
      <dgm:spPr/>
    </dgm:pt>
    <dgm:pt modelId="{B70302D8-B04D-4156-B53D-C25B26ACDF95}" type="pres">
      <dgm:prSet presAssocID="{6CE9A860-7FBC-4AFF-9AD3-7294EF965CE6}" presName="sibTrans" presStyleLbl="sibTrans2D1" presStyleIdx="1" presStyleCnt="4"/>
      <dgm:spPr/>
    </dgm:pt>
    <dgm:pt modelId="{62883952-9E3B-4311-9ADF-4BBBF629A838}" type="pres">
      <dgm:prSet presAssocID="{6CE9A860-7FBC-4AFF-9AD3-7294EF965CE6}" presName="connectorText" presStyleLbl="sibTrans2D1" presStyleIdx="1" presStyleCnt="4"/>
      <dgm:spPr/>
    </dgm:pt>
    <dgm:pt modelId="{F60BB1A7-F4CF-4DD3-814A-D45BA451817C}" type="pres">
      <dgm:prSet presAssocID="{4DFDD657-7FC4-4402-9201-D8AED9D64A19}" presName="node" presStyleLbl="node1" presStyleIdx="2" presStyleCnt="5">
        <dgm:presLayoutVars>
          <dgm:bulletEnabled val="1"/>
        </dgm:presLayoutVars>
      </dgm:prSet>
      <dgm:spPr/>
    </dgm:pt>
    <dgm:pt modelId="{3318C5A5-0411-4DF3-9F55-2CFF888AD2CD}" type="pres">
      <dgm:prSet presAssocID="{6C1BDF1F-1607-46AF-B70E-36C1C657CA4B}" presName="sibTrans" presStyleLbl="sibTrans2D1" presStyleIdx="2" presStyleCnt="4"/>
      <dgm:spPr/>
    </dgm:pt>
    <dgm:pt modelId="{DE44A7EB-0D6A-4B09-B8C4-02F2DF1B9C0E}" type="pres">
      <dgm:prSet presAssocID="{6C1BDF1F-1607-46AF-B70E-36C1C657CA4B}" presName="connectorText" presStyleLbl="sibTrans2D1" presStyleIdx="2" presStyleCnt="4"/>
      <dgm:spPr/>
    </dgm:pt>
    <dgm:pt modelId="{585CD49E-1A75-4C6A-83BC-380AF20F1E37}" type="pres">
      <dgm:prSet presAssocID="{5DDEB375-3675-4E5E-B2B5-456CAC186519}" presName="node" presStyleLbl="node1" presStyleIdx="3" presStyleCnt="5">
        <dgm:presLayoutVars>
          <dgm:bulletEnabled val="1"/>
        </dgm:presLayoutVars>
      </dgm:prSet>
      <dgm:spPr/>
    </dgm:pt>
    <dgm:pt modelId="{CFB6B126-B014-4A2A-A749-C49F02F5966A}" type="pres">
      <dgm:prSet presAssocID="{34E7559B-1BF0-45B2-B89B-E260928FF78A}" presName="sibTrans" presStyleLbl="sibTrans2D1" presStyleIdx="3" presStyleCnt="4"/>
      <dgm:spPr/>
    </dgm:pt>
    <dgm:pt modelId="{E73D8F04-4D7B-49F2-BCE4-341BA050BE81}" type="pres">
      <dgm:prSet presAssocID="{34E7559B-1BF0-45B2-B89B-E260928FF78A}" presName="connectorText" presStyleLbl="sibTrans2D1" presStyleIdx="3" presStyleCnt="4"/>
      <dgm:spPr/>
    </dgm:pt>
    <dgm:pt modelId="{12522859-F897-4940-A44C-3B8E9A972674}" type="pres">
      <dgm:prSet presAssocID="{F02B2719-F685-4A01-A1F7-4DEBC1721DDB}" presName="node" presStyleLbl="node1" presStyleIdx="4" presStyleCnt="5">
        <dgm:presLayoutVars>
          <dgm:bulletEnabled val="1"/>
        </dgm:presLayoutVars>
      </dgm:prSet>
      <dgm:spPr/>
    </dgm:pt>
  </dgm:ptLst>
  <dgm:cxnLst>
    <dgm:cxn modelId="{CC7EFF00-070A-45A7-AE1B-FA46E4DD5ECA}" type="presOf" srcId="{A0421E25-FC6F-41B0-8F9D-690487CC36EF}" destId="{B7FF4A36-A893-49DA-83C7-823092E539DB}" srcOrd="0" destOrd="0" presId="urn:microsoft.com/office/officeart/2005/8/layout/process1"/>
    <dgm:cxn modelId="{1CCB8126-AFB5-46EC-A84A-E74BE020D128}" type="presOf" srcId="{671F647D-9824-4DDB-9173-7C5FB063708E}" destId="{47F562CE-E702-4D8F-BA3F-1B79F17518FC}" srcOrd="1" destOrd="0" presId="urn:microsoft.com/office/officeart/2005/8/layout/process1"/>
    <dgm:cxn modelId="{6857733B-895A-4538-98EE-B46C7F0E3DEF}" type="presOf" srcId="{6C1BDF1F-1607-46AF-B70E-36C1C657CA4B}" destId="{3318C5A5-0411-4DF3-9F55-2CFF888AD2CD}" srcOrd="0" destOrd="0" presId="urn:microsoft.com/office/officeart/2005/8/layout/process1"/>
    <dgm:cxn modelId="{CE52643E-D92D-4269-BFB0-058DDC6235B2}" type="presOf" srcId="{F02B2719-F685-4A01-A1F7-4DEBC1721DDB}" destId="{12522859-F897-4940-A44C-3B8E9A972674}" srcOrd="0" destOrd="0" presId="urn:microsoft.com/office/officeart/2005/8/layout/process1"/>
    <dgm:cxn modelId="{66232560-2C2C-4D96-A121-7DD6B69ABDBA}" type="presOf" srcId="{6CE9A860-7FBC-4AFF-9AD3-7294EF965CE6}" destId="{B70302D8-B04D-4156-B53D-C25B26ACDF95}" srcOrd="0" destOrd="0" presId="urn:microsoft.com/office/officeart/2005/8/layout/process1"/>
    <dgm:cxn modelId="{4AD05952-3B51-4B4A-A9CE-2D0AAD456A9D}" type="presOf" srcId="{4DFDD657-7FC4-4402-9201-D8AED9D64A19}" destId="{F60BB1A7-F4CF-4DD3-814A-D45BA451817C}" srcOrd="0" destOrd="0" presId="urn:microsoft.com/office/officeart/2005/8/layout/process1"/>
    <dgm:cxn modelId="{87E3ED7C-7B3A-41A6-A919-CF63D88D9D9B}" type="presOf" srcId="{34E7559B-1BF0-45B2-B89B-E260928FF78A}" destId="{E73D8F04-4D7B-49F2-BCE4-341BA050BE81}" srcOrd="1" destOrd="0" presId="urn:microsoft.com/office/officeart/2005/8/layout/process1"/>
    <dgm:cxn modelId="{289C3A7F-E4AF-41BC-ACDE-D82F0E6EE47A}" srcId="{A0421E25-FC6F-41B0-8F9D-690487CC36EF}" destId="{1889F884-1AD0-4E4C-B02B-655926BDE460}" srcOrd="0" destOrd="0" parTransId="{9150290E-CABB-407A-95C3-98CAAC9E02AE}" sibTransId="{671F647D-9824-4DDB-9173-7C5FB063708E}"/>
    <dgm:cxn modelId="{F260E596-6530-4496-99D8-A0EB907C70AC}" srcId="{A0421E25-FC6F-41B0-8F9D-690487CC36EF}" destId="{5DDEB375-3675-4E5E-B2B5-456CAC186519}" srcOrd="3" destOrd="0" parTransId="{94418161-6510-4B16-8A62-B115E5BCE07A}" sibTransId="{34E7559B-1BF0-45B2-B89B-E260928FF78A}"/>
    <dgm:cxn modelId="{A82B039C-5A41-480C-B516-2D8A31940E8C}" type="presOf" srcId="{671F647D-9824-4DDB-9173-7C5FB063708E}" destId="{2D2E430C-7F2D-422F-9705-BE97606572A7}" srcOrd="0" destOrd="0" presId="urn:microsoft.com/office/officeart/2005/8/layout/process1"/>
    <dgm:cxn modelId="{B93733B4-2228-4F58-BDE7-ED02ECC1074E}" type="presOf" srcId="{6CE9A860-7FBC-4AFF-9AD3-7294EF965CE6}" destId="{62883952-9E3B-4311-9ADF-4BBBF629A838}" srcOrd="1" destOrd="0" presId="urn:microsoft.com/office/officeart/2005/8/layout/process1"/>
    <dgm:cxn modelId="{512EDFC7-DA9D-4B4E-97E8-B326CA8A080F}" type="presOf" srcId="{34E7559B-1BF0-45B2-B89B-E260928FF78A}" destId="{CFB6B126-B014-4A2A-A749-C49F02F5966A}" srcOrd="0" destOrd="0" presId="urn:microsoft.com/office/officeart/2005/8/layout/process1"/>
    <dgm:cxn modelId="{CF795FD5-D615-49CD-A73D-888FF6531BF2}" type="presOf" srcId="{4ED89DA0-2416-4988-9BE1-23C2713E5E91}" destId="{36CFCD36-F247-46D4-9702-604BCD0F9F98}" srcOrd="0" destOrd="0" presId="urn:microsoft.com/office/officeart/2005/8/layout/process1"/>
    <dgm:cxn modelId="{E159BBD9-11C8-49FE-A40A-FEB16D31E9BC}" type="presOf" srcId="{6C1BDF1F-1607-46AF-B70E-36C1C657CA4B}" destId="{DE44A7EB-0D6A-4B09-B8C4-02F2DF1B9C0E}" srcOrd="1" destOrd="0" presId="urn:microsoft.com/office/officeart/2005/8/layout/process1"/>
    <dgm:cxn modelId="{22248DDA-9259-4BAF-8B3A-DB684BAC788D}" type="presOf" srcId="{1889F884-1AD0-4E4C-B02B-655926BDE460}" destId="{DB22DF2C-EB05-4608-B97C-6B871528F4E8}" srcOrd="0" destOrd="0" presId="urn:microsoft.com/office/officeart/2005/8/layout/process1"/>
    <dgm:cxn modelId="{24BBB0E5-044A-4A67-BD78-9C883257E693}" srcId="{A0421E25-FC6F-41B0-8F9D-690487CC36EF}" destId="{4DFDD657-7FC4-4402-9201-D8AED9D64A19}" srcOrd="2" destOrd="0" parTransId="{224D4F4C-9666-4DA9-A0E8-16A2516E02B0}" sibTransId="{6C1BDF1F-1607-46AF-B70E-36C1C657CA4B}"/>
    <dgm:cxn modelId="{A78E84F5-C8D6-495F-8065-4B51E2BC2888}" type="presOf" srcId="{5DDEB375-3675-4E5E-B2B5-456CAC186519}" destId="{585CD49E-1A75-4C6A-83BC-380AF20F1E37}" srcOrd="0" destOrd="0" presId="urn:microsoft.com/office/officeart/2005/8/layout/process1"/>
    <dgm:cxn modelId="{30FEBFF7-22BF-496A-9558-C52DD7830779}" srcId="{A0421E25-FC6F-41B0-8F9D-690487CC36EF}" destId="{4ED89DA0-2416-4988-9BE1-23C2713E5E91}" srcOrd="1" destOrd="0" parTransId="{EFC7030E-B525-440A-BBA4-897CEE2C035D}" sibTransId="{6CE9A860-7FBC-4AFF-9AD3-7294EF965CE6}"/>
    <dgm:cxn modelId="{7316DFF9-DE55-4935-9C00-E21694F07E35}" srcId="{A0421E25-FC6F-41B0-8F9D-690487CC36EF}" destId="{F02B2719-F685-4A01-A1F7-4DEBC1721DDB}" srcOrd="4" destOrd="0" parTransId="{AABC945B-0F4F-4D5F-A05D-6130D555DFCD}" sibTransId="{CC78BE15-F398-4BE5-85ED-61B6AE296E07}"/>
    <dgm:cxn modelId="{8CBFAA96-1686-4030-AB84-9BA48BEF05D9}" type="presParOf" srcId="{B7FF4A36-A893-49DA-83C7-823092E539DB}" destId="{DB22DF2C-EB05-4608-B97C-6B871528F4E8}" srcOrd="0" destOrd="0" presId="urn:microsoft.com/office/officeart/2005/8/layout/process1"/>
    <dgm:cxn modelId="{EC94491C-B210-4C71-A702-5A57D51866B2}" type="presParOf" srcId="{B7FF4A36-A893-49DA-83C7-823092E539DB}" destId="{2D2E430C-7F2D-422F-9705-BE97606572A7}" srcOrd="1" destOrd="0" presId="urn:microsoft.com/office/officeart/2005/8/layout/process1"/>
    <dgm:cxn modelId="{AC415C4F-9DC1-4928-811F-72DB1737F2EA}" type="presParOf" srcId="{2D2E430C-7F2D-422F-9705-BE97606572A7}" destId="{47F562CE-E702-4D8F-BA3F-1B79F17518FC}" srcOrd="0" destOrd="0" presId="urn:microsoft.com/office/officeart/2005/8/layout/process1"/>
    <dgm:cxn modelId="{5EC628DF-BDAD-47BF-9614-BBC5313177C8}" type="presParOf" srcId="{B7FF4A36-A893-49DA-83C7-823092E539DB}" destId="{36CFCD36-F247-46D4-9702-604BCD0F9F98}" srcOrd="2" destOrd="0" presId="urn:microsoft.com/office/officeart/2005/8/layout/process1"/>
    <dgm:cxn modelId="{AD884BE4-C63B-4684-96F5-8A211D211884}" type="presParOf" srcId="{B7FF4A36-A893-49DA-83C7-823092E539DB}" destId="{B70302D8-B04D-4156-B53D-C25B26ACDF95}" srcOrd="3" destOrd="0" presId="urn:microsoft.com/office/officeart/2005/8/layout/process1"/>
    <dgm:cxn modelId="{F102DF36-9BF1-4665-925B-25FFD6C79F19}" type="presParOf" srcId="{B70302D8-B04D-4156-B53D-C25B26ACDF95}" destId="{62883952-9E3B-4311-9ADF-4BBBF629A838}" srcOrd="0" destOrd="0" presId="urn:microsoft.com/office/officeart/2005/8/layout/process1"/>
    <dgm:cxn modelId="{769E4328-9EB1-446E-BD03-4A10D83261F4}" type="presParOf" srcId="{B7FF4A36-A893-49DA-83C7-823092E539DB}" destId="{F60BB1A7-F4CF-4DD3-814A-D45BA451817C}" srcOrd="4" destOrd="0" presId="urn:microsoft.com/office/officeart/2005/8/layout/process1"/>
    <dgm:cxn modelId="{DE3C3DEA-3975-4826-9003-90B4A7DC8811}" type="presParOf" srcId="{B7FF4A36-A893-49DA-83C7-823092E539DB}" destId="{3318C5A5-0411-4DF3-9F55-2CFF888AD2CD}" srcOrd="5" destOrd="0" presId="urn:microsoft.com/office/officeart/2005/8/layout/process1"/>
    <dgm:cxn modelId="{692DD396-A067-4731-9EA1-8D8FBCD52A56}" type="presParOf" srcId="{3318C5A5-0411-4DF3-9F55-2CFF888AD2CD}" destId="{DE44A7EB-0D6A-4B09-B8C4-02F2DF1B9C0E}" srcOrd="0" destOrd="0" presId="urn:microsoft.com/office/officeart/2005/8/layout/process1"/>
    <dgm:cxn modelId="{6B26395F-FD8B-4C8C-AD42-1960DF736A6A}" type="presParOf" srcId="{B7FF4A36-A893-49DA-83C7-823092E539DB}" destId="{585CD49E-1A75-4C6A-83BC-380AF20F1E37}" srcOrd="6" destOrd="0" presId="urn:microsoft.com/office/officeart/2005/8/layout/process1"/>
    <dgm:cxn modelId="{644A6E82-4675-49AD-A930-F68247BE6BCA}" type="presParOf" srcId="{B7FF4A36-A893-49DA-83C7-823092E539DB}" destId="{CFB6B126-B014-4A2A-A749-C49F02F5966A}" srcOrd="7" destOrd="0" presId="urn:microsoft.com/office/officeart/2005/8/layout/process1"/>
    <dgm:cxn modelId="{19A582B1-FE81-4D10-966C-0D752252B460}" type="presParOf" srcId="{CFB6B126-B014-4A2A-A749-C49F02F5966A}" destId="{E73D8F04-4D7B-49F2-BCE4-341BA050BE81}" srcOrd="0" destOrd="0" presId="urn:microsoft.com/office/officeart/2005/8/layout/process1"/>
    <dgm:cxn modelId="{B9B9F11D-0056-4A44-BE9A-A6FC87C21E3A}" type="presParOf" srcId="{B7FF4A36-A893-49DA-83C7-823092E539DB}" destId="{12522859-F897-4940-A44C-3B8E9A97267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14ADE-688D-432A-9AA1-45BF31E9A064}">
      <dsp:nvSpPr>
        <dsp:cNvPr id="0" name=""/>
        <dsp:cNvSpPr/>
      </dsp:nvSpPr>
      <dsp:spPr>
        <a:xfrm>
          <a:off x="0" y="435"/>
          <a:ext cx="966501" cy="46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N2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904" y="23339"/>
        <a:ext cx="920693" cy="423391"/>
      </dsp:txXfrm>
    </dsp:sp>
    <dsp:sp modelId="{9D105FB0-F882-4962-B232-7418212D2C30}">
      <dsp:nvSpPr>
        <dsp:cNvPr id="0" name=""/>
        <dsp:cNvSpPr/>
      </dsp:nvSpPr>
      <dsp:spPr>
        <a:xfrm>
          <a:off x="0" y="483064"/>
          <a:ext cx="966501" cy="46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O2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904" y="505968"/>
        <a:ext cx="920693" cy="423391"/>
      </dsp:txXfrm>
    </dsp:sp>
    <dsp:sp modelId="{30B739C7-7380-47B2-94C4-57927D26F3A8}">
      <dsp:nvSpPr>
        <dsp:cNvPr id="0" name=""/>
        <dsp:cNvSpPr/>
      </dsp:nvSpPr>
      <dsp:spPr>
        <a:xfrm>
          <a:off x="0" y="965694"/>
          <a:ext cx="966501" cy="4691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H2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904" y="988598"/>
        <a:ext cx="920693" cy="4233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2DF2C-EB05-4608-B97C-6B871528F4E8}">
      <dsp:nvSpPr>
        <dsp:cNvPr id="0" name=""/>
        <dsp:cNvSpPr/>
      </dsp:nvSpPr>
      <dsp:spPr>
        <a:xfrm>
          <a:off x="7171" y="0"/>
          <a:ext cx="1110998" cy="542773"/>
        </a:xfrm>
        <a:prstGeom prst="roundRect">
          <a:avLst>
            <a:gd name="adj" fmla="val 10000"/>
          </a:avLst>
        </a:prstGeom>
        <a:solidFill>
          <a:srgbClr val="1498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Step.4</a:t>
          </a:r>
          <a:b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068" y="15897"/>
        <a:ext cx="1079204" cy="510979"/>
      </dsp:txXfrm>
    </dsp:sp>
    <dsp:sp modelId="{2D2E430C-7F2D-422F-9705-BE97606572A7}">
      <dsp:nvSpPr>
        <dsp:cNvPr id="0" name=""/>
        <dsp:cNvSpPr/>
      </dsp:nvSpPr>
      <dsp:spPr>
        <a:xfrm>
          <a:off x="1229269" y="133622"/>
          <a:ext cx="235531" cy="275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29269" y="188727"/>
        <a:ext cx="164872" cy="165317"/>
      </dsp:txXfrm>
    </dsp:sp>
    <dsp:sp modelId="{36CFCD36-F247-46D4-9702-604BCD0F9F98}">
      <dsp:nvSpPr>
        <dsp:cNvPr id="0" name=""/>
        <dsp:cNvSpPr/>
      </dsp:nvSpPr>
      <dsp:spPr>
        <a:xfrm>
          <a:off x="1562569" y="0"/>
          <a:ext cx="1110998" cy="542773"/>
        </a:xfrm>
        <a:prstGeom prst="roundRect">
          <a:avLst>
            <a:gd name="adj" fmla="val 10000"/>
          </a:avLst>
        </a:prstGeom>
        <a:solidFill>
          <a:srgbClr val="1498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T1</a:t>
          </a:r>
          <a:br>
            <a:rPr lang="en-US" altLang="zh-TW" sz="16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(120 secs)</a:t>
          </a:r>
          <a:endParaRPr lang="zh-TW" altLang="en-US" sz="1600" b="1" kern="1200" dirty="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78466" y="15897"/>
        <a:ext cx="1079204" cy="510979"/>
      </dsp:txXfrm>
    </dsp:sp>
    <dsp:sp modelId="{B70302D8-B04D-4156-B53D-C25B26ACDF95}">
      <dsp:nvSpPr>
        <dsp:cNvPr id="0" name=""/>
        <dsp:cNvSpPr/>
      </dsp:nvSpPr>
      <dsp:spPr>
        <a:xfrm>
          <a:off x="2784668" y="133622"/>
          <a:ext cx="235531" cy="275527"/>
        </a:xfrm>
        <a:prstGeom prst="rightArrow">
          <a:avLst>
            <a:gd name="adj1" fmla="val 60000"/>
            <a:gd name="adj2" fmla="val 50000"/>
          </a:avLst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>
            <a:solidFill>
              <a:schemeClr val="bg1"/>
            </a:solidFill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84668" y="188727"/>
        <a:ext cx="164872" cy="165317"/>
      </dsp:txXfrm>
    </dsp:sp>
    <dsp:sp modelId="{F60BB1A7-F4CF-4DD3-814A-D45BA451817C}">
      <dsp:nvSpPr>
        <dsp:cNvPr id="0" name=""/>
        <dsp:cNvSpPr/>
      </dsp:nvSpPr>
      <dsp:spPr>
        <a:xfrm>
          <a:off x="3117968" y="0"/>
          <a:ext cx="1110998" cy="542773"/>
        </a:xfrm>
        <a:prstGeom prst="roundRect">
          <a:avLst>
            <a:gd name="adj" fmla="val 10000"/>
          </a:avLst>
        </a:prstGeom>
        <a:solidFill>
          <a:srgbClr val="1498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T2</a:t>
          </a:r>
          <a:br>
            <a:rPr lang="en-US" altLang="zh-TW" sz="16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(15 secs)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133865" y="15897"/>
        <a:ext cx="1079204" cy="510979"/>
      </dsp:txXfrm>
    </dsp:sp>
    <dsp:sp modelId="{3318C5A5-0411-4DF3-9F55-2CFF888AD2CD}">
      <dsp:nvSpPr>
        <dsp:cNvPr id="0" name=""/>
        <dsp:cNvSpPr/>
      </dsp:nvSpPr>
      <dsp:spPr>
        <a:xfrm>
          <a:off x="4340066" y="133622"/>
          <a:ext cx="235531" cy="275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40066" y="188727"/>
        <a:ext cx="164872" cy="165317"/>
      </dsp:txXfrm>
    </dsp:sp>
    <dsp:sp modelId="{585CD49E-1A75-4C6A-83BC-380AF20F1E37}">
      <dsp:nvSpPr>
        <dsp:cNvPr id="0" name=""/>
        <dsp:cNvSpPr/>
      </dsp:nvSpPr>
      <dsp:spPr>
        <a:xfrm>
          <a:off x="4673366" y="0"/>
          <a:ext cx="1110998" cy="542773"/>
        </a:xfrm>
        <a:prstGeom prst="roundRect">
          <a:avLst>
            <a:gd name="adj" fmla="val 10000"/>
          </a:avLst>
        </a:prstGeom>
        <a:solidFill>
          <a:srgbClr val="1498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T3</a:t>
          </a:r>
          <a:br>
            <a:rPr lang="en-US" altLang="zh-TW" sz="16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b="1" kern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(22 secs)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89263" y="15897"/>
        <a:ext cx="1079204" cy="510979"/>
      </dsp:txXfrm>
    </dsp:sp>
    <dsp:sp modelId="{CFB6B126-B014-4A2A-A749-C49F02F5966A}">
      <dsp:nvSpPr>
        <dsp:cNvPr id="0" name=""/>
        <dsp:cNvSpPr/>
      </dsp:nvSpPr>
      <dsp:spPr>
        <a:xfrm>
          <a:off x="5895465" y="133622"/>
          <a:ext cx="235531" cy="275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6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95465" y="188727"/>
        <a:ext cx="164872" cy="165317"/>
      </dsp:txXfrm>
    </dsp:sp>
    <dsp:sp modelId="{12522859-F897-4940-A44C-3B8E9A972674}">
      <dsp:nvSpPr>
        <dsp:cNvPr id="0" name=""/>
        <dsp:cNvSpPr/>
      </dsp:nvSpPr>
      <dsp:spPr>
        <a:xfrm>
          <a:off x="6228764" y="0"/>
          <a:ext cx="1110998" cy="542773"/>
        </a:xfrm>
        <a:prstGeom prst="roundRect">
          <a:avLst>
            <a:gd name="adj" fmla="val 10000"/>
          </a:avLst>
        </a:prstGeom>
        <a:solidFill>
          <a:srgbClr val="14989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Step.5</a:t>
          </a:r>
          <a:b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點火後</a:t>
          </a: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altLang="en-US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244661" y="15897"/>
        <a:ext cx="1079204" cy="510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1BFA950-4D9B-49C1-88BC-71CD835B4ACB}" type="datetimeFigureOut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5F7101-7CBB-40B9-BA2A-FB97EE2A556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6DC33ECA-595C-4C90-93AC-B3C8AC50E9E0}" type="datetimeFigureOut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4BCC7E6-2CF8-46C3-9098-1DABD60058C4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306FE17-8C9C-45FE-A0CC-E1BE1F6A9DB4}" type="datetime1">
              <a:rPr lang="zh-TW" altLang="en-US" smtClean="0"/>
              <a:pPr eaLnBrk="1" hangingPunct="1">
                <a:spcBef>
                  <a:spcPct val="0"/>
                </a:spcBef>
              </a:pPr>
              <a:t>2024/10/21</a:t>
            </a:fld>
            <a:endParaRPr lang="zh-TW" altLang="en-US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57066" indent="-291179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64717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30604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96491" indent="-23294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067A20B-1C54-437C-B8C8-900806B3B756}" type="slidenum">
              <a:rPr lang="zh-TW" altLang="en-US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57066" indent="-291179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64717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30604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96491" indent="-232943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fld id="{550F2036-0CFA-4F19-9585-F765E4EEDFDB}" type="slidenum">
              <a:rPr kumimoji="0" lang="zh-TW" altLang="en-US" smtClean="0">
                <a:ea typeface="標楷體" pitchFamily="65" charset="-120"/>
              </a:rPr>
              <a:pPr eaLnBrk="1" hangingPunct="1"/>
              <a:t>2</a:t>
            </a:fld>
            <a:endParaRPr kumimoji="0" lang="zh-TW" altLang="en-US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680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CD423D62-69AB-4776-9D27-A481614011A3}" type="datetime1">
              <a:rPr lang="zh-TW" altLang="en-US"/>
              <a:pPr>
                <a:defRPr/>
              </a:pPr>
              <a:t>2024/10/21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D0D0D"/>
                </a:solidFill>
              </a:defRPr>
            </a:lvl1pPr>
          </a:lstStyle>
          <a:p>
            <a:fld id="{44A231B3-5E4C-4D1B-95D4-C7E3DBA05F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67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DC33-D226-41A8-9FBF-FDBA94F444A2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8670BE-EA1A-47B4-A2A3-6C3BD5E6F1C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97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B1025-4FFF-40E2-A260-42D6146E33EA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3ED241-944F-41C1-99C2-C0CEA3245B4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80D2-7FDF-4135-982B-42BBCB547B39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0B2432-A20E-4E26-94E6-104434F1F06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2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D114F-B2F7-49D6-84C2-BEBF7C5739ED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8C9091-334D-4D2D-81D2-8FCC512423D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26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E12379-5E08-4DCD-8D58-414798F05313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CFAE55-6585-4179-99E2-ACF000E4A32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8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EBB0F-14A2-4190-86A3-9636FD7A888E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A4EB1E-05BF-4B7D-BD16-48CA8D78EE4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9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4DBA1-126E-41A1-A531-A26B3F9257A6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10F7A5-06E4-4075-B789-BD63EF0624B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334A2-72CE-4E4F-B739-E3603839837D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A3647F-B5CB-4C0D-A009-B847CBF56D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9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EEA13-B897-446A-9E05-35D1B64E177F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9009B8-C727-446A-BB14-3FF14188E03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4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96E2F-0C21-4EB4-8701-E162043E43C4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18E4B5-6C1A-476F-A70A-20E87078FF2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5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6A5CD9D-9D6D-4889-90A9-F8A0134ABA04}" type="datetime1">
              <a:rPr lang="zh-TW" altLang="en-US"/>
              <a:pPr>
                <a:defRPr/>
              </a:pPr>
              <a:t>2024/10/21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3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7F7F7F"/>
                </a:solidFill>
              </a:defRPr>
            </a:lvl1pPr>
          </a:lstStyle>
          <a:p>
            <a:fld id="{D419ED81-ED36-436D-8B37-3EE69C92156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ntdept2/sites/S000/S200/S210/OI/Forms/AllItems.aspx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0204" y="1080269"/>
            <a:ext cx="879433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lang="en-US" altLang="zh-TW" sz="3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20241021 F20 run S13 Step.5 low-temp abort</a:t>
            </a:r>
            <a:endParaRPr kumimoji="1" lang="zh-TW" altLang="zh-TW" sz="32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zh-TW" dirty="0"/>
              <a:t>OCAP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0F7A5-06E4-4075-B789-BD63EF0624B7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536" y="692696"/>
            <a:ext cx="6454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貼出</a:t>
            </a:r>
            <a:r>
              <a:rPr lang="zh-TW" altLang="en-US" dirty="0"/>
              <a:t>此異常事件的 </a:t>
            </a:r>
            <a:r>
              <a:rPr lang="en-US" altLang="zh-TW" dirty="0"/>
              <a:t>OCAP </a:t>
            </a:r>
            <a:r>
              <a:rPr lang="zh-TW" altLang="en-US" dirty="0"/>
              <a:t>處理流程圖</a:t>
            </a:r>
            <a:r>
              <a:rPr lang="en-US" altLang="zh-TW" dirty="0"/>
              <a:t>, </a:t>
            </a:r>
            <a:r>
              <a:rPr lang="zh-TW" altLang="en-US" dirty="0"/>
              <a:t>依此流程所下之決定為</a:t>
            </a:r>
            <a:r>
              <a:rPr lang="en-US" altLang="zh-TW" dirty="0"/>
              <a:t>….</a:t>
            </a:r>
          </a:p>
          <a:p>
            <a:r>
              <a:rPr lang="en-US" altLang="zh-TW" dirty="0"/>
              <a:t>(OI </a:t>
            </a:r>
            <a:r>
              <a:rPr lang="zh-TW" altLang="en-US" dirty="0"/>
              <a:t>在  </a:t>
            </a:r>
            <a:r>
              <a:rPr lang="en-US" altLang="zh-TW" dirty="0"/>
              <a:t>S210</a:t>
            </a:r>
            <a:r>
              <a:rPr lang="zh-TW" altLang="en-US" dirty="0"/>
              <a:t> 網頁有 </a:t>
            </a:r>
            <a:r>
              <a:rPr lang="en-US" altLang="zh-TW" dirty="0">
                <a:hlinkClick r:id="rId2"/>
              </a:rPr>
              <a:t>word file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547664" y="1565145"/>
            <a:ext cx="5569956" cy="4968787"/>
            <a:chOff x="5036762" y="1086670"/>
            <a:chExt cx="3650038" cy="5454177"/>
          </a:xfrm>
        </p:grpSpPr>
        <p:grpSp>
          <p:nvGrpSpPr>
            <p:cNvPr id="27" name="群組 26"/>
            <p:cNvGrpSpPr/>
            <p:nvPr/>
          </p:nvGrpSpPr>
          <p:grpSpPr>
            <a:xfrm>
              <a:off x="5036762" y="1086670"/>
              <a:ext cx="3650038" cy="5454177"/>
              <a:chOff x="4396935" y="1071167"/>
              <a:chExt cx="4905223" cy="5302348"/>
            </a:xfrm>
          </p:grpSpPr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6935" y="1071167"/>
                <a:ext cx="4905223" cy="5302348"/>
              </a:xfrm>
              <a:prstGeom prst="rect">
                <a:avLst/>
              </a:prstGeom>
            </p:spPr>
          </p:pic>
          <p:cxnSp>
            <p:nvCxnSpPr>
              <p:cNvPr id="8" name="直線單箭頭接點 7"/>
              <p:cNvCxnSpPr/>
              <p:nvPr/>
            </p:nvCxnSpPr>
            <p:spPr>
              <a:xfrm>
                <a:off x="6849547" y="1643002"/>
                <a:ext cx="0" cy="216024"/>
              </a:xfrm>
              <a:prstGeom prst="straightConnector1">
                <a:avLst/>
              </a:prstGeom>
              <a:ln>
                <a:solidFill>
                  <a:srgbClr val="E61C0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/>
              <p:nvPr/>
            </p:nvCxnSpPr>
            <p:spPr>
              <a:xfrm>
                <a:off x="6849547" y="2324200"/>
                <a:ext cx="0" cy="254906"/>
              </a:xfrm>
              <a:prstGeom prst="straightConnector1">
                <a:avLst/>
              </a:prstGeom>
              <a:ln>
                <a:solidFill>
                  <a:srgbClr val="E61C0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/>
              <p:nvPr/>
            </p:nvCxnSpPr>
            <p:spPr>
              <a:xfrm>
                <a:off x="6129467" y="2651114"/>
                <a:ext cx="0" cy="254906"/>
              </a:xfrm>
              <a:prstGeom prst="straightConnector1">
                <a:avLst/>
              </a:prstGeom>
              <a:ln>
                <a:solidFill>
                  <a:srgbClr val="E61C0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>
                <a:off x="5265371" y="2939146"/>
                <a:ext cx="0" cy="326914"/>
              </a:xfrm>
              <a:prstGeom prst="straightConnector1">
                <a:avLst/>
              </a:prstGeom>
              <a:ln>
                <a:solidFill>
                  <a:srgbClr val="E61C0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>
                <a:off x="5265371" y="3587218"/>
                <a:ext cx="0" cy="318021"/>
              </a:xfrm>
              <a:prstGeom prst="straightConnector1">
                <a:avLst/>
              </a:prstGeom>
              <a:ln>
                <a:solidFill>
                  <a:srgbClr val="E61C0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>
                <a:off x="5240219" y="4307298"/>
                <a:ext cx="0" cy="307473"/>
              </a:xfrm>
              <a:prstGeom prst="straightConnector1">
                <a:avLst/>
              </a:prstGeom>
              <a:ln>
                <a:solidFill>
                  <a:srgbClr val="E61C0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>
                <a:off x="5240219" y="5243402"/>
                <a:ext cx="0" cy="288032"/>
              </a:xfrm>
              <a:prstGeom prst="straightConnector1">
                <a:avLst/>
              </a:prstGeom>
              <a:ln>
                <a:solidFill>
                  <a:srgbClr val="E61C0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線單箭頭接點 27"/>
            <p:cNvCxnSpPr/>
            <p:nvPr/>
          </p:nvCxnSpPr>
          <p:spPr>
            <a:xfrm flipV="1">
              <a:off x="7164288" y="5483797"/>
              <a:ext cx="0" cy="872553"/>
            </a:xfrm>
            <a:prstGeom prst="straightConnector1">
              <a:avLst/>
            </a:prstGeom>
            <a:ln>
              <a:solidFill>
                <a:srgbClr val="E61C0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/>
            <p:nvPr/>
          </p:nvCxnSpPr>
          <p:spPr>
            <a:xfrm>
              <a:off x="5664260" y="6399068"/>
              <a:ext cx="1500028" cy="54268"/>
            </a:xfrm>
            <a:prstGeom prst="straightConnector1">
              <a:avLst/>
            </a:prstGeom>
            <a:ln>
              <a:solidFill>
                <a:srgbClr val="E61C0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42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06929" y="181596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094" y="838378"/>
            <a:ext cx="8714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a) </a:t>
            </a:r>
            <a:r>
              <a:rPr lang="en-US" altLang="zh-TW" sz="1600" b="1" dirty="0">
                <a:solidFill>
                  <a:srgbClr val="C00000"/>
                </a:solidFill>
              </a:rPr>
              <a:t>Failure mechanism</a:t>
            </a:r>
            <a:r>
              <a:rPr lang="en-US" altLang="zh-TW" sz="1600" b="1" dirty="0">
                <a:solidFill>
                  <a:srgbClr val="0000FF"/>
                </a:solidFill>
              </a:rPr>
              <a:t>: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306929" y="1628800"/>
            <a:ext cx="8484971" cy="3935084"/>
            <a:chOff x="286709" y="2469891"/>
            <a:chExt cx="8484971" cy="3935084"/>
          </a:xfrm>
        </p:grpSpPr>
        <p:sp>
          <p:nvSpPr>
            <p:cNvPr id="8" name="矩形 7"/>
            <p:cNvSpPr/>
            <p:nvPr/>
          </p:nvSpPr>
          <p:spPr>
            <a:xfrm>
              <a:off x="7353958" y="2723489"/>
              <a:ext cx="1417722" cy="2617364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63543" y="2723489"/>
              <a:ext cx="1428056" cy="2617364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84855" y="2723487"/>
              <a:ext cx="4662359" cy="261736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350"/>
            </a:p>
          </p:txBody>
        </p:sp>
        <p:graphicFrame>
          <p:nvGraphicFramePr>
            <p:cNvPr id="12" name="資料庫圖表 11"/>
            <p:cNvGraphicFramePr/>
            <p:nvPr>
              <p:extLst>
                <p:ext uri="{D42A27DB-BD31-4B8C-83A1-F6EECF244321}">
                  <p14:modId xmlns:p14="http://schemas.microsoft.com/office/powerpoint/2010/main" val="435549660"/>
                </p:ext>
              </p:extLst>
            </p:nvPr>
          </p:nvGraphicFramePr>
          <p:xfrm>
            <a:off x="286709" y="3676354"/>
            <a:ext cx="966501" cy="143532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3" name="資料庫圖表 12"/>
            <p:cNvGraphicFramePr/>
            <p:nvPr>
              <p:extLst>
                <p:ext uri="{D42A27DB-BD31-4B8C-83A1-F6EECF244321}">
                  <p14:modId xmlns:p14="http://schemas.microsoft.com/office/powerpoint/2010/main" val="231431709"/>
                </p:ext>
              </p:extLst>
            </p:nvPr>
          </p:nvGraphicFramePr>
          <p:xfrm>
            <a:off x="1344144" y="3025030"/>
            <a:ext cx="7346935" cy="5427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4" name="文字方塊 13"/>
            <p:cNvSpPr txBox="1"/>
            <p:nvPr/>
          </p:nvSpPr>
          <p:spPr>
            <a:xfrm>
              <a:off x="2691598" y="4267352"/>
              <a:ext cx="4656159" cy="2744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3000 </a:t>
              </a:r>
              <a:r>
                <a:rPr lang="en-US" altLang="zh-TW" sz="135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sccm</a:t>
              </a:r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6006504" y="4751825"/>
              <a:ext cx="1341253" cy="2744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3000 </a:t>
              </a:r>
              <a:r>
                <a:rPr lang="en-US" altLang="zh-TW" sz="135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sccm</a:t>
              </a:r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7432100" y="4267352"/>
              <a:ext cx="1266796" cy="3000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3000 </a:t>
              </a:r>
              <a:r>
                <a:rPr lang="en-US" altLang="zh-TW" sz="135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sccm</a:t>
              </a:r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432100" y="4751825"/>
              <a:ext cx="1260595" cy="30008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5000 </a:t>
              </a:r>
              <a:r>
                <a:rPr lang="en-US" altLang="zh-TW" sz="135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sccm</a:t>
              </a:r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336327" y="4267352"/>
              <a:ext cx="1347456" cy="3000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10000 </a:t>
              </a:r>
              <a:r>
                <a:rPr lang="en-US" altLang="zh-TW" sz="135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sccm</a:t>
              </a:r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715135" y="2469891"/>
              <a:ext cx="31021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由 </a:t>
              </a:r>
              <a:r>
                <a:rPr lang="en-US" altLang="zh-TW" sz="135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M340</a:t>
              </a:r>
              <a:r>
                <a:rPr lang="zh-TW" altLang="en-US" sz="135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控制 </a:t>
              </a:r>
              <a:r>
                <a:rPr lang="en-US" altLang="zh-TW" sz="135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flow</a:t>
              </a:r>
              <a:r>
                <a:rPr lang="zh-TW" altLang="en-US" sz="1350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進行氫氧點火程序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263542" y="5076427"/>
              <a:ext cx="1374404" cy="274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Recipe </a:t>
              </a:r>
              <a:r>
                <a:rPr lang="zh-TW" altLang="en-US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設定流量</a:t>
              </a: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7347758" y="5069448"/>
              <a:ext cx="1374404" cy="274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Recipe </a:t>
              </a:r>
              <a:r>
                <a:rPr lang="zh-TW" altLang="en-US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設定流量</a:t>
              </a: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304275" y="6026197"/>
              <a:ext cx="2187587" cy="30008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35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T1</a:t>
              </a:r>
              <a:r>
                <a:rPr lang="zh-TW" altLang="en-US" sz="135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時間 </a:t>
              </a:r>
              <a:r>
                <a:rPr lang="en-US" altLang="zh-TW" sz="135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Low-temp abort</a:t>
              </a:r>
            </a:p>
          </p:txBody>
        </p:sp>
        <p:sp>
          <p:nvSpPr>
            <p:cNvPr id="24" name="向下箭號圖說文字 23"/>
            <p:cNvSpPr/>
            <p:nvPr/>
          </p:nvSpPr>
          <p:spPr>
            <a:xfrm rot="10800000">
              <a:off x="1880203" y="5705991"/>
              <a:ext cx="2832790" cy="698984"/>
            </a:xfrm>
            <a:prstGeom prst="downArrowCallou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251838" y="3782878"/>
              <a:ext cx="1557157" cy="2744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3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2000 </a:t>
              </a:r>
              <a:r>
                <a:rPr lang="en-US" altLang="zh-TW" sz="1350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sccm</a:t>
              </a:r>
              <a:endParaRPr lang="zh-TW" altLang="en-US" sz="135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30" name="直線接點 29"/>
            <p:cNvCxnSpPr/>
            <p:nvPr/>
          </p:nvCxnSpPr>
          <p:spPr>
            <a:xfrm>
              <a:off x="3255636" y="3622259"/>
              <a:ext cx="40962" cy="216000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278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06929" y="181596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094" y="838378"/>
            <a:ext cx="8714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a) </a:t>
            </a:r>
            <a:r>
              <a:rPr lang="en-US" altLang="zh-TW" sz="1600" b="1" dirty="0">
                <a:solidFill>
                  <a:srgbClr val="C00000"/>
                </a:solidFill>
              </a:rPr>
              <a:t>Failure mechanism</a:t>
            </a:r>
            <a:r>
              <a:rPr lang="en-US" altLang="zh-TW" sz="1600" b="1" dirty="0">
                <a:solidFill>
                  <a:srgbClr val="0000FF"/>
                </a:solidFill>
              </a:rPr>
              <a:t>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B9DC0E-E6F2-2725-E359-A619F0A9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388033"/>
            <a:ext cx="6722512" cy="4631589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FC8583C-AA37-EA08-9526-400AAF70A99D}"/>
              </a:ext>
            </a:extLst>
          </p:cNvPr>
          <p:cNvCxnSpPr>
            <a:cxnSpLocks/>
          </p:cNvCxnSpPr>
          <p:nvPr/>
        </p:nvCxnSpPr>
        <p:spPr>
          <a:xfrm flipH="1">
            <a:off x="2699792" y="3933056"/>
            <a:ext cx="576064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8378357-4B18-A104-71CB-D257569ED77E}"/>
              </a:ext>
            </a:extLst>
          </p:cNvPr>
          <p:cNvSpPr txBox="1"/>
          <p:nvPr/>
        </p:nvSpPr>
        <p:spPr>
          <a:xfrm>
            <a:off x="539552" y="508518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altLang="zh-TW" dirty="0"/>
              <a:t>/C</a:t>
            </a:r>
            <a:r>
              <a:rPr lang="zh-TW" altLang="en-US" dirty="0"/>
              <a:t> 線路受靜電干擾造成斷路</a:t>
            </a:r>
            <a:endParaRPr lang="en-US" altLang="zh-TW" dirty="0"/>
          </a:p>
          <a:p>
            <a:r>
              <a:rPr lang="zh-TW" altLang="en-US" dirty="0"/>
              <a:t>當下量測讀值達</a:t>
            </a:r>
            <a:r>
              <a:rPr lang="en-US" altLang="zh-TW" dirty="0"/>
              <a:t>+100V</a:t>
            </a:r>
            <a:r>
              <a:rPr lang="zh-TW" altLang="en-US" dirty="0"/>
              <a:t> 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8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06929" y="181596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3094" y="838378"/>
            <a:ext cx="8714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pPr lvl="1"/>
            <a:r>
              <a:rPr lang="en-US" altLang="zh-TW" sz="1600" b="1" dirty="0">
                <a:solidFill>
                  <a:srgbClr val="0000FF"/>
                </a:solidFill>
              </a:rPr>
              <a:t>a) </a:t>
            </a:r>
            <a:r>
              <a:rPr lang="en-US" altLang="zh-TW" sz="1600" b="1" dirty="0">
                <a:solidFill>
                  <a:srgbClr val="C00000"/>
                </a:solidFill>
              </a:rPr>
              <a:t>Failure mechanism</a:t>
            </a:r>
            <a:r>
              <a:rPr lang="en-US" altLang="zh-TW" sz="1600" b="1" dirty="0">
                <a:solidFill>
                  <a:srgbClr val="0000FF"/>
                </a:solidFill>
              </a:rPr>
              <a:t>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1CF47EF-839C-C705-8D65-6601B75A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0" y="2355823"/>
            <a:ext cx="3664921" cy="3878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CF672AF-0F71-28FC-8ABD-0350EE5A3F5E}"/>
              </a:ext>
            </a:extLst>
          </p:cNvPr>
          <p:cNvSpPr/>
          <p:nvPr/>
        </p:nvSpPr>
        <p:spPr>
          <a:xfrm>
            <a:off x="1846887" y="3286881"/>
            <a:ext cx="1152128" cy="1872208"/>
          </a:xfrm>
          <a:prstGeom prst="ellipse">
            <a:avLst/>
          </a:prstGeom>
          <a:noFill/>
          <a:ln>
            <a:solidFill>
              <a:srgbClr val="FC21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16D8CC4-F08A-C168-272C-622817A78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874" y="2348880"/>
            <a:ext cx="3293738" cy="38783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9BCAB6-B083-C60B-DF37-C76045FA8812}"/>
              </a:ext>
            </a:extLst>
          </p:cNvPr>
          <p:cNvSpPr txBox="1"/>
          <p:nvPr/>
        </p:nvSpPr>
        <p:spPr>
          <a:xfrm>
            <a:off x="611560" y="1556792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靜電消除液 </a:t>
            </a:r>
            <a:r>
              <a:rPr lang="en-US" altLang="zh-TW" dirty="0"/>
              <a:t>Clean</a:t>
            </a:r>
            <a:r>
              <a:rPr lang="zh-TW" altLang="en-US" dirty="0"/>
              <a:t> 後 量測靜電最大值 </a:t>
            </a:r>
            <a:r>
              <a:rPr lang="en-US" altLang="zh-TW" dirty="0"/>
              <a:t>+3V</a:t>
            </a:r>
            <a:r>
              <a:rPr lang="zh-TW" altLang="en-US" dirty="0"/>
              <a:t> </a:t>
            </a:r>
            <a:r>
              <a:rPr lang="en-US" altLang="zh-TW" dirty="0"/>
              <a:t>ok</a:t>
            </a:r>
          </a:p>
          <a:p>
            <a:r>
              <a:rPr lang="en-US" dirty="0"/>
              <a:t>Test run S13 </a:t>
            </a:r>
            <a:r>
              <a:rPr lang="zh-TW" altLang="en-US" dirty="0"/>
              <a:t>厚度</a:t>
            </a:r>
            <a:r>
              <a:rPr lang="en-US" altLang="zh-TW" dirty="0"/>
              <a:t>1787</a:t>
            </a:r>
            <a:r>
              <a:rPr lang="zh-TW" altLang="en-US" dirty="0"/>
              <a:t> </a:t>
            </a:r>
            <a:r>
              <a:rPr lang="en-US" altLang="zh-TW" dirty="0"/>
              <a:t>(control = 1800±90</a:t>
            </a:r>
            <a:r>
              <a:rPr lang="zh-TW" altLang="en-US" dirty="0"/>
              <a:t> </a:t>
            </a:r>
            <a:r>
              <a:rPr lang="en-US" altLang="zh-TW" dirty="0"/>
              <a:t>)</a:t>
            </a:r>
            <a:r>
              <a:rPr lang="en-US" dirty="0"/>
              <a:t>data ok</a:t>
            </a:r>
            <a:r>
              <a:rPr lang="zh-TW" altLang="en-US" dirty="0"/>
              <a:t> </a:t>
            </a:r>
            <a:r>
              <a:rPr lang="en-US" altLang="zh-TW" dirty="0"/>
              <a:t>PE</a:t>
            </a:r>
            <a:r>
              <a:rPr lang="zh-TW" altLang="en-US" dirty="0"/>
              <a:t> </a:t>
            </a:r>
            <a:r>
              <a:rPr lang="en-US" altLang="zh-TW" dirty="0"/>
              <a:t>check release.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83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314291" y="1772816"/>
            <a:ext cx="83405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F20 Run S13 step.5 low-temp abort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產品處理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MW THK:35A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Assign MW do F20RWK then product do F20RWK</a:t>
            </a: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機台處理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量測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HEC Controller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T/C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導線接點處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+10x V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靜電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重新壓接接點 並使用靜電消除液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接點重新量測靜電 個位數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</a:p>
          <a:p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Test run S13 data ok PE check release.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C4C436-FD46-7933-C4D2-D8823C48D0FA}"/>
              </a:ext>
            </a:extLst>
          </p:cNvPr>
          <p:cNvSpPr txBox="1">
            <a:spLocks/>
          </p:cNvSpPr>
          <p:nvPr/>
        </p:nvSpPr>
        <p:spPr>
          <a:xfrm>
            <a:off x="344343" y="332656"/>
            <a:ext cx="8229600" cy="72008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D006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</a:t>
            </a:r>
            <a:endParaRPr kumimoji="0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8656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7685" y="1052736"/>
            <a:ext cx="82417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dirty="0"/>
              <a:t>         </a:t>
            </a:r>
            <a:r>
              <a:rPr lang="en-US" altLang="zh-TW" sz="1600" b="1" dirty="0">
                <a:solidFill>
                  <a:srgbClr val="0000FF"/>
                </a:solidFill>
              </a:rPr>
              <a:t>b) </a:t>
            </a:r>
            <a:r>
              <a:rPr lang="zh-TW" altLang="en-US" sz="1600" b="1" dirty="0">
                <a:solidFill>
                  <a:srgbClr val="0000FF"/>
                </a:solidFill>
              </a:rPr>
              <a:t>列出所有可能的原因 </a:t>
            </a:r>
            <a:r>
              <a:rPr lang="en-US" altLang="zh-TW" sz="1600" b="1" dirty="0">
                <a:solidFill>
                  <a:srgbClr val="0000FF"/>
                </a:solidFill>
              </a:rPr>
              <a:t>(Probable Causes/Factors): </a:t>
            </a:r>
            <a:r>
              <a:rPr lang="en-US" altLang="zh-TW" sz="1600" b="1" dirty="0">
                <a:solidFill>
                  <a:srgbClr val="FF0000"/>
                </a:solidFill>
              </a:rPr>
              <a:t>Non-conformance</a:t>
            </a:r>
          </a:p>
          <a:p>
            <a:pPr lvl="1"/>
            <a:r>
              <a:rPr lang="zh-TW" altLang="en-US" sz="1200" b="1" dirty="0">
                <a:solidFill>
                  <a:srgbClr val="0000FF"/>
                </a:solidFill>
              </a:rPr>
              <a:t>工具 </a:t>
            </a:r>
            <a:r>
              <a:rPr lang="en-US" altLang="zh-TW" sz="1200" b="1" dirty="0">
                <a:solidFill>
                  <a:srgbClr val="0000FF"/>
                </a:solidFill>
              </a:rPr>
              <a:t>(Tools): </a:t>
            </a:r>
            <a:r>
              <a:rPr lang="zh-TW" altLang="en-US" sz="1200" b="1" dirty="0">
                <a:solidFill>
                  <a:srgbClr val="0000FF"/>
                </a:solidFill>
              </a:rPr>
              <a:t>故障樹分析 </a:t>
            </a:r>
            <a:r>
              <a:rPr lang="en-US" altLang="zh-TW" sz="1200" b="1" dirty="0">
                <a:solidFill>
                  <a:srgbClr val="0000FF"/>
                </a:solidFill>
              </a:rPr>
              <a:t>(Fault Tree Analysis)</a:t>
            </a:r>
            <a:r>
              <a:rPr lang="zh-TW" altLang="en-US" sz="1200" b="1" dirty="0">
                <a:solidFill>
                  <a:srgbClr val="0000FF"/>
                </a:solidFill>
              </a:rPr>
              <a:t>、魚骨圖 </a:t>
            </a:r>
            <a:r>
              <a:rPr lang="en-US" altLang="zh-TW" sz="1200" b="1" dirty="0">
                <a:solidFill>
                  <a:srgbClr val="0000FF"/>
                </a:solidFill>
              </a:rPr>
              <a:t>(Fishbone)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1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251520" y="395954"/>
            <a:ext cx="834789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4.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定義及驗證真因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(Identify the Root Cause)</a:t>
            </a:r>
          </a:p>
          <a:p>
            <a:pPr>
              <a:defRPr/>
            </a:pPr>
            <a:r>
              <a:rPr lang="en-US" altLang="zh-TW" sz="1400" b="1" dirty="0">
                <a:latin typeface="+mn-lt"/>
                <a:ea typeface="新細明體" pitchFamily="18" charset="-120"/>
              </a:rPr>
              <a:t>(Identify all potential causes which could explain why the problem occurred)</a:t>
            </a:r>
            <a:endParaRPr lang="zh-TW" altLang="en-US" sz="1400" b="1" dirty="0">
              <a:latin typeface="+mn-lt"/>
              <a:ea typeface="新細明體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685" y="1052736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4.1 Non-conformance root cause (</a:t>
            </a:r>
            <a:r>
              <a:rPr lang="en-US" altLang="zh-TW" sz="1600" b="1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sz="1600" b="1" dirty="0">
                <a:solidFill>
                  <a:srgbClr val="0000FF"/>
                </a:solidFill>
              </a:rPr>
              <a:t>): </a:t>
            </a:r>
          </a:p>
          <a:p>
            <a:r>
              <a:rPr lang="en-US" altLang="zh-TW" sz="1600" b="1" dirty="0">
                <a:solidFill>
                  <a:srgbClr val="0000FF"/>
                </a:solidFill>
              </a:rPr>
              <a:t>         c) </a:t>
            </a:r>
            <a:r>
              <a:rPr lang="zh-TW" altLang="en-US" sz="1600" b="1" dirty="0">
                <a:solidFill>
                  <a:srgbClr val="0000FF"/>
                </a:solidFill>
              </a:rPr>
              <a:t>真因驗證 </a:t>
            </a:r>
            <a:r>
              <a:rPr lang="en-US" altLang="zh-TW" sz="1600" b="1" dirty="0">
                <a:solidFill>
                  <a:srgbClr val="0000FF"/>
                </a:solidFill>
              </a:rPr>
              <a:t>(Root Cause Verification)</a:t>
            </a:r>
            <a:endParaRPr lang="zh-TW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5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495" y="1124744"/>
            <a:ext cx="837093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5.1 What was the chosen corrective action to correct the root cause? (Add photo or diagram where applicable.)</a:t>
            </a:r>
          </a:p>
          <a:p>
            <a:pPr lvl="1"/>
            <a:endParaRPr lang="en-US" altLang="zh-TW" sz="1400" b="1" dirty="0"/>
          </a:p>
          <a:p>
            <a:pPr lvl="1"/>
            <a:r>
              <a:rPr lang="en-US" altLang="zh-TW" sz="1600" b="1" dirty="0"/>
              <a:t>Short term :</a:t>
            </a:r>
          </a:p>
          <a:p>
            <a:pPr lvl="1"/>
            <a:endParaRPr lang="en-US" altLang="zh-TW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altLang="zh-TW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Long term:</a:t>
            </a:r>
          </a:p>
          <a:p>
            <a:pPr lvl="1"/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008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685" y="1052736"/>
            <a:ext cx="82417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5.1 What was the chosen corrective action to correct the root cause? (Add photo or diagram where applicable.)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64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650" y="1074222"/>
            <a:ext cx="3512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5.2 Verification of actions effectiveness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11163" y="188913"/>
            <a:ext cx="6969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1. 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選定團隊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Form the Team</a:t>
            </a:r>
            <a:endParaRPr lang="zh-TW" altLang="en-US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0133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6525" y="344850"/>
            <a:ext cx="864096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5.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擬定及驗證永久改善對策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Choose and verify permanent corrective action (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列出各項執行之對策並檢核其對策有效性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8650" y="1074222"/>
            <a:ext cx="3512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solidFill>
                  <a:srgbClr val="0000FF"/>
                </a:solidFill>
              </a:rPr>
              <a:t>5.2 Verification of actions effectiveness</a:t>
            </a:r>
            <a:endParaRPr lang="zh-TW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613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96525" y="432538"/>
            <a:ext cx="834789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6.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實施認永久改善對策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Corrective Actions Implementation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545" y="1223755"/>
            <a:ext cx="8055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6.1 For non-conformance root cause (</a:t>
            </a:r>
            <a:r>
              <a:rPr lang="en-US" altLang="zh-TW" dirty="0">
                <a:solidFill>
                  <a:srgbClr val="FF0000"/>
                </a:solidFill>
              </a:rPr>
              <a:t>defect nature / technical root cause</a:t>
            </a:r>
            <a:r>
              <a:rPr lang="en-US" altLang="zh-TW" dirty="0"/>
              <a:t>):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6535" y="3158970"/>
            <a:ext cx="8505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6.2 For </a:t>
            </a:r>
            <a:r>
              <a:rPr lang="en-US" altLang="zh-TW" dirty="0">
                <a:solidFill>
                  <a:srgbClr val="FF0000"/>
                </a:solidFill>
              </a:rPr>
              <a:t>non-detection / escape root cause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9953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250" y="1493785"/>
            <a:ext cx="23776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7.1 Systemic Actions: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91366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3647F-B5CB-4C0D-A009-B847CBF56DA1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20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34395" y="747573"/>
            <a:ext cx="8802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7.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避免再發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Prevent Recurrence (Modify System / Document)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7250" y="1493785"/>
            <a:ext cx="7285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7.2 Corrective Actions Fan-out: (</a:t>
            </a:r>
            <a:r>
              <a:rPr lang="zh-TW" altLang="en-US" dirty="0"/>
              <a:t>水平展開</a:t>
            </a:r>
            <a:r>
              <a:rPr lang="en-US" altLang="zh-TW" dirty="0"/>
              <a:t>):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246206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07988" y="439837"/>
            <a:ext cx="760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8. Congratulate the Team</a:t>
            </a:r>
            <a:endParaRPr lang="zh-TW" altLang="en-US" sz="2000" b="1" dirty="0">
              <a:solidFill>
                <a:srgbClr val="4D4D4D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新細明體" pitchFamily="18" charset="-12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11188" y="998538"/>
            <a:ext cx="76073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pitchFamily="18" charset="-120"/>
              </a:rPr>
              <a:t>Thanks for every member helped in this case.</a:t>
            </a:r>
            <a:endParaRPr lang="zh-TW" altLang="en-US" sz="2000" dirty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151" y="1853825"/>
            <a:ext cx="29899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0">
              <a:lnSpc>
                <a:spcPct val="150000"/>
              </a:lnSpc>
              <a:spcAft>
                <a:spcPts val="0"/>
              </a:spcAft>
            </a:pPr>
            <a:r>
              <a:rPr lang="en-US" altLang="zh-TW" b="1" dirty="0">
                <a:latin typeface="Calibri" panose="020F0502020204030204" pitchFamily="34" charset="0"/>
                <a:ea typeface="SimSun" panose="02010600030101010101" pitchFamily="2" charset="-122"/>
              </a:rPr>
              <a:t>Reviewed and Approved by:</a:t>
            </a:r>
            <a:endParaRPr lang="zh-TW" altLang="zh-TW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0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06515" y="460993"/>
            <a:ext cx="882001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Discipline 2.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描述問題及現況掌握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Describe the Problem</a:t>
            </a:r>
          </a:p>
          <a:p>
            <a:pPr>
              <a:defRPr/>
            </a:pPr>
            <a:r>
              <a:rPr lang="en-US" altLang="zh-TW" sz="1200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新細明體" pitchFamily="18" charset="-120"/>
              </a:rPr>
              <a:t>(WHO detected the problem? WHAT is wrong? State the problem in terms of object and defect. WHERE the problem was first detected, describe location of the detection, lot #,  WHEN and HOW it was detected)</a:t>
            </a:r>
            <a:r>
              <a:rPr lang="en-US" altLang="zh-TW" sz="1200" dirty="0">
                <a:solidFill>
                  <a:srgbClr val="4D4D4D"/>
                </a:solidFill>
                <a:latin typeface="+mn-lt"/>
                <a:ea typeface="新細明體" pitchFamily="18" charset="-120"/>
              </a:rPr>
              <a:t> </a:t>
            </a:r>
            <a:endParaRPr lang="zh-TW" altLang="en-US" sz="1200" dirty="0">
              <a:solidFill>
                <a:srgbClr val="4D4D4D"/>
              </a:solidFill>
              <a:latin typeface="+mn-lt"/>
              <a:ea typeface="新細明體" pitchFamily="18" charset="-120"/>
            </a:endParaRPr>
          </a:p>
        </p:txBody>
      </p:sp>
      <p:graphicFrame>
        <p:nvGraphicFramePr>
          <p:cNvPr id="3" name="Group 138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79687651"/>
              </p:ext>
            </p:extLst>
          </p:nvPr>
        </p:nvGraphicFramePr>
        <p:xfrm>
          <a:off x="341313" y="1358769"/>
          <a:ext cx="8685212" cy="4950551"/>
        </p:xfrm>
        <a:graphic>
          <a:graphicData uri="http://schemas.openxmlformats.org/drawingml/2006/table">
            <a:tbl>
              <a:tblPr/>
              <a:tblGrid>
                <a:gridCol w="104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0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5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What</a:t>
                      </a:r>
                    </a:p>
                  </a:txBody>
                  <a:tcPr marL="91432" marR="9143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F20 run S13 step5 low-temp abort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C4 MW average:35Å</a:t>
                      </a: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  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(S13</a:t>
                      </a:r>
                      <a:r>
                        <a:rPr kumimoji="0" lang="zh-TW" alt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target: 1800</a:t>
                      </a: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±180Å)</a:t>
                      </a:r>
                      <a:endParaRPr kumimoji="0" lang="en-US" altLang="zh-TW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91432" marR="91432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Where</a:t>
                      </a:r>
                    </a:p>
                  </a:txBody>
                  <a:tcPr marL="91432" marR="91432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oper5982</a:t>
                      </a:r>
                      <a:endParaRPr kumimoji="0" lang="zh-TW" alt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Arial" pitchFamily="34" charset="0"/>
                      </a:endParaRPr>
                    </a:p>
                  </a:txBody>
                  <a:tcPr marL="91432" marR="91432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5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When</a:t>
                      </a:r>
                    </a:p>
                  </a:txBody>
                  <a:tcPr marL="91432" marR="91432" marT="45718" marB="4571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10/21</a:t>
                      </a:r>
                    </a:p>
                  </a:txBody>
                  <a:tcPr marL="91432" marR="91432"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TW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Extent</a:t>
                      </a:r>
                    </a:p>
                  </a:txBody>
                  <a:tcPr marL="91432" marR="91432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itchFamily="34" charset="0"/>
                        </a:rPr>
                        <a:t>Impact  wafer : 1 lots/ 25 pcs</a:t>
                      </a:r>
                    </a:p>
                  </a:txBody>
                  <a:tcPr marL="91432" marR="91432"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59960E-C5C3-92BC-1665-CCB64F02D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85881"/>
              </p:ext>
            </p:extLst>
          </p:nvPr>
        </p:nvGraphicFramePr>
        <p:xfrm>
          <a:off x="1403648" y="4581128"/>
          <a:ext cx="7518400" cy="140017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29338069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1813322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2584482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609833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92314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27175608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691664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5013705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8792488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53143035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上貨時間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機台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程式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996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10/21/2024 9:31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5077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10/21/2024 9:31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9794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10/21/2024 9:31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8684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10/21/2024 9:31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88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10/21/2024 9:31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F20S13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24393080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SA8119001 FF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E056FI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69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10/21/2024 9:31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DUMMY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S100515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84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9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zh-TW" dirty="0"/>
              <a:t>Run cards at impact station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0F7A5-06E4-4075-B789-BD63EF0624B7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11039" y="908720"/>
            <a:ext cx="370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將有問題的站點前後 </a:t>
            </a:r>
            <a:r>
              <a:rPr lang="en-US" altLang="zh-TW" dirty="0"/>
              <a:t>run cards</a:t>
            </a:r>
            <a:r>
              <a:rPr lang="zh-TW" altLang="en-US" dirty="0"/>
              <a:t> 貼上</a:t>
            </a:r>
          </a:p>
        </p:txBody>
      </p:sp>
      <p:sp>
        <p:nvSpPr>
          <p:cNvPr id="8" name="矩形 7"/>
          <p:cNvSpPr/>
          <p:nvPr/>
        </p:nvSpPr>
        <p:spPr>
          <a:xfrm>
            <a:off x="323528" y="1252388"/>
            <a:ext cx="2232248" cy="339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E056FI-op5982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E75E58-18BD-1317-08D2-617F6F130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3" y="2109603"/>
            <a:ext cx="8268854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6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35B64A3-2264-8BCC-3600-F1C889F4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24071"/>
            <a:ext cx="7068536" cy="384863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1520" y="4046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程式結構圖：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59491" y="932349"/>
            <a:ext cx="122501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Abort 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</a:p>
        </p:txBody>
      </p:sp>
      <p:cxnSp>
        <p:nvCxnSpPr>
          <p:cNvPr id="5" name="直線接點 4"/>
          <p:cNvCxnSpPr/>
          <p:nvPr/>
        </p:nvCxnSpPr>
        <p:spPr>
          <a:xfrm>
            <a:off x="4580310" y="1412776"/>
            <a:ext cx="0" cy="46712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5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en-US" altLang="zh-TW" dirty="0"/>
              <a:t>EDC &amp; RTC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10F7A5-06E4-4075-B789-BD63EF0624B7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536" y="764704"/>
            <a:ext cx="766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控片及產品之 </a:t>
            </a:r>
            <a:r>
              <a:rPr lang="en-US" altLang="zh-TW" dirty="0"/>
              <a:t>EDC &amp; RTC data (trends)/</a:t>
            </a:r>
            <a:r>
              <a:rPr lang="zh-TW" altLang="en-US" b="1" dirty="0">
                <a:solidFill>
                  <a:srgbClr val="FF0000"/>
                </a:solidFill>
              </a:rPr>
              <a:t>比較異常</a:t>
            </a:r>
            <a:r>
              <a:rPr lang="zh-TW" altLang="en-US" dirty="0"/>
              <a:t>事件中的資料與</a:t>
            </a:r>
            <a:r>
              <a:rPr lang="zh-TW" altLang="en-US" b="1" dirty="0">
                <a:solidFill>
                  <a:srgbClr val="FF0000"/>
                </a:solidFill>
              </a:rPr>
              <a:t>正常</a:t>
            </a:r>
            <a:r>
              <a:rPr lang="zh-TW" altLang="en-US" dirty="0"/>
              <a:t>資料</a:t>
            </a:r>
          </a:p>
        </p:txBody>
      </p:sp>
    </p:spTree>
    <p:extLst>
      <p:ext uri="{BB962C8B-B14F-4D97-AF65-F5344CB8AC3E}">
        <p14:creationId xmlns:p14="http://schemas.microsoft.com/office/powerpoint/2010/main" val="275575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3635375" y="6381328"/>
            <a:ext cx="2133600" cy="365125"/>
          </a:xfrm>
        </p:spPr>
        <p:txBody>
          <a:bodyPr/>
          <a:lstStyle/>
          <a:p>
            <a:fld id="{410B2432-A20E-4E26-94E6-104434F1F06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504" y="3326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 Detail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4570548" y="585950"/>
            <a:ext cx="13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溫度設定值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020272" y="585950"/>
            <a:ext cx="146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溫度實際值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179512" y="6233560"/>
            <a:ext cx="426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RMS temp step5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溫度未達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abort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84AD283-93AD-2695-FF67-14ACFD65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8" y="1091510"/>
            <a:ext cx="8784976" cy="47525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72A9FD9-D866-734C-600A-DFB88819C27E}"/>
              </a:ext>
            </a:extLst>
          </p:cNvPr>
          <p:cNvSpPr/>
          <p:nvPr/>
        </p:nvSpPr>
        <p:spPr>
          <a:xfrm>
            <a:off x="4067944" y="1091510"/>
            <a:ext cx="2520280" cy="47525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FF54ED-7413-3321-B674-1B55A0997338}"/>
              </a:ext>
            </a:extLst>
          </p:cNvPr>
          <p:cNvSpPr/>
          <p:nvPr/>
        </p:nvSpPr>
        <p:spPr>
          <a:xfrm>
            <a:off x="6588224" y="1101451"/>
            <a:ext cx="2469490" cy="47525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E621A0-3D2B-87A1-7291-C1F8FE22CACB}"/>
              </a:ext>
            </a:extLst>
          </p:cNvPr>
          <p:cNvSpPr/>
          <p:nvPr/>
        </p:nvSpPr>
        <p:spPr>
          <a:xfrm>
            <a:off x="272738" y="4581128"/>
            <a:ext cx="87849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3C61B-E6A1-A3EC-503F-CB94FF4D7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0B2432-A20E-4E26-94E6-104434F1F06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8FD49A-1A22-2EF0-6F2E-1B392197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94" y="1196752"/>
            <a:ext cx="9144000" cy="402479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90D1BA8-35B6-E9C3-243A-644E1A7480D5}"/>
              </a:ext>
            </a:extLst>
          </p:cNvPr>
          <p:cNvSpPr txBox="1"/>
          <p:nvPr/>
        </p:nvSpPr>
        <p:spPr>
          <a:xfrm>
            <a:off x="107504" y="3326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 Detail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5A9281-C55C-8D6E-550B-6D5BA1666856}"/>
              </a:ext>
            </a:extLst>
          </p:cNvPr>
          <p:cNvSpPr txBox="1"/>
          <p:nvPr/>
        </p:nvSpPr>
        <p:spPr>
          <a:xfrm>
            <a:off x="4570548" y="585950"/>
            <a:ext cx="13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流量設定值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D1F08A-1D04-4134-9F67-84C1AD37D7CB}"/>
              </a:ext>
            </a:extLst>
          </p:cNvPr>
          <p:cNvSpPr txBox="1"/>
          <p:nvPr/>
        </p:nvSpPr>
        <p:spPr>
          <a:xfrm>
            <a:off x="7020272" y="585950"/>
            <a:ext cx="146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流量實際值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D910AC-5E4E-7A8B-FACD-12FAC5604019}"/>
              </a:ext>
            </a:extLst>
          </p:cNvPr>
          <p:cNvSpPr/>
          <p:nvPr/>
        </p:nvSpPr>
        <p:spPr>
          <a:xfrm>
            <a:off x="3992904" y="1196752"/>
            <a:ext cx="2520280" cy="40247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A2A801-A378-C81A-4116-566027BA3890}"/>
              </a:ext>
            </a:extLst>
          </p:cNvPr>
          <p:cNvSpPr/>
          <p:nvPr/>
        </p:nvSpPr>
        <p:spPr>
          <a:xfrm>
            <a:off x="6513184" y="1162907"/>
            <a:ext cx="2625822" cy="40247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496B27-8693-C2F4-D5C6-7938234E40A5}"/>
              </a:ext>
            </a:extLst>
          </p:cNvPr>
          <p:cNvSpPr txBox="1"/>
          <p:nvPr/>
        </p:nvSpPr>
        <p:spPr>
          <a:xfrm>
            <a:off x="179512" y="6233560"/>
            <a:ext cx="27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RMS flow normal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67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6525" y="548680"/>
            <a:ext cx="8730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Discipline 3.</a:t>
            </a:r>
            <a:r>
              <a:rPr lang="zh-TW" altLang="en-US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執行及驗證暫時防堵對策 </a:t>
            </a:r>
            <a:r>
              <a:rPr lang="en-US" altLang="zh-TW" sz="2000" b="1" dirty="0">
                <a:solidFill>
                  <a:srgbClr val="4D4D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新細明體" pitchFamily="18" charset="-120"/>
              </a:rPr>
              <a:t>Contain the Problem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(Define and implement containment actions to </a:t>
            </a:r>
            <a:r>
              <a:rPr lang="en-US" altLang="zh-TW" sz="1400" b="1" dirty="0">
                <a:solidFill>
                  <a:srgbClr val="FF0000"/>
                </a:solidFill>
                <a:latin typeface="+mj-lt"/>
                <a:ea typeface="新細明體" pitchFamily="18" charset="-120"/>
              </a:rPr>
              <a:t>isolate</a:t>
            </a:r>
            <a:r>
              <a:rPr lang="en-US" altLang="zh-TW" sz="1400" b="1" dirty="0">
                <a:solidFill>
                  <a:srgbClr val="4D4D4D"/>
                </a:solidFill>
                <a:latin typeface="+mj-lt"/>
                <a:ea typeface="新細明體" pitchFamily="18" charset="-120"/>
              </a:rPr>
              <a:t> the effect of problem from any internal/external customer until corrective action is implemented)</a:t>
            </a:r>
            <a:endParaRPr lang="zh-TW" altLang="en-US" sz="1400" b="1" dirty="0">
              <a:latin typeface="+mj-lt"/>
              <a:ea typeface="新細明體" pitchFamily="18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717" y="1413141"/>
            <a:ext cx="88340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kumimoji="0"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F20 run S13 step5 low-temp abort</a:t>
            </a:r>
          </a:p>
          <a:p>
            <a:pPr marL="342900" lvl="0" indent="-342900">
              <a:spcBef>
                <a:spcPct val="20000"/>
              </a:spcBef>
              <a:buAutoNum type="arabicPeriod"/>
            </a:pPr>
            <a:r>
              <a:rPr kumimoji="0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Check:  C4 MW: 35A</a:t>
            </a:r>
          </a:p>
          <a:p>
            <a:pPr lvl="1">
              <a:spcBef>
                <a:spcPct val="20000"/>
              </a:spcBef>
            </a:pPr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AutoNum type="arabicPeriod"/>
            </a:pPr>
            <a:r>
              <a:rPr kumimoji="0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Setup rework recipe : F20RWK</a:t>
            </a:r>
          </a:p>
          <a:p>
            <a:pPr lvl="1">
              <a:spcBef>
                <a:spcPct val="20000"/>
              </a:spcBef>
            </a:pPr>
            <a:r>
              <a:rPr kumimoji="0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(1)Copy  F20S13</a:t>
            </a:r>
          </a:p>
          <a:p>
            <a:pPr lvl="1">
              <a:spcBef>
                <a:spcPct val="20000"/>
              </a:spcBef>
            </a:pPr>
            <a:r>
              <a:rPr kumimoji="0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(2)Delete step1~3 sO2</a:t>
            </a:r>
          </a:p>
          <a:p>
            <a:pPr lvl="1">
              <a:spcBef>
                <a:spcPct val="20000"/>
              </a:spcBef>
            </a:pPr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AutoNum type="arabicPeriod"/>
            </a:pPr>
            <a:r>
              <a:rPr kumimoji="0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Action: </a:t>
            </a:r>
          </a:p>
          <a:p>
            <a:pPr lvl="1">
              <a:spcBef>
                <a:spcPct val="20000"/>
              </a:spcBef>
            </a:pPr>
            <a:r>
              <a:rPr kumimoji="0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Assign M/W run F20RWK then check Tox</a:t>
            </a:r>
          </a:p>
          <a:p>
            <a:pPr marL="342900" lvl="0" indent="-342900">
              <a:spcBef>
                <a:spcPct val="20000"/>
              </a:spcBef>
              <a:buAutoNum type="arabicPeriod"/>
            </a:pPr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AutoNum type="arabicPeriod"/>
            </a:pPr>
            <a:endParaRPr kumimoji="0"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7169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4B34AF-550D-4C92-BB3A-AE8B9AB4904C}">
  <ds:schemaRefs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439154-81CD-4E1E-A26E-08A94ECF54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7833</TotalTime>
  <Words>1091</Words>
  <Application>Microsoft Office PowerPoint</Application>
  <PresentationFormat>如螢幕大小 (4:3)</PresentationFormat>
  <Paragraphs>202</Paragraphs>
  <Slides>25</Slides>
  <Notes>2</Notes>
  <HiddenSlides>2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微軟正黑體</vt:lpstr>
      <vt:lpstr>標楷體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Run cards at impact station</vt:lpstr>
      <vt:lpstr>PowerPoint 簡報</vt:lpstr>
      <vt:lpstr>EDC &amp; RTC</vt:lpstr>
      <vt:lpstr>PowerPoint 簡報</vt:lpstr>
      <vt:lpstr>PowerPoint 簡報</vt:lpstr>
      <vt:lpstr>PowerPoint 簡報</vt:lpstr>
      <vt:lpstr>OCAP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S210 WFHuang</dc:creator>
  <cp:lastModifiedBy>S220 YHOuyang</cp:lastModifiedBy>
  <cp:revision>198</cp:revision>
  <cp:lastPrinted>2020-06-01T03:58:51Z</cp:lastPrinted>
  <dcterms:created xsi:type="dcterms:W3CDTF">2012-03-21T02:57:47Z</dcterms:created>
  <dcterms:modified xsi:type="dcterms:W3CDTF">2024-10-21T13:02:12Z</dcterms:modified>
</cp:coreProperties>
</file>