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89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61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1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5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30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35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1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34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9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72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13470-3D09-483F-8F3B-4499056A2EBB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EB4BA-A41D-4591-8B95-8C4C4112C4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496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371599" y="2064327"/>
            <a:ext cx="96981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APC </a:t>
            </a: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角度監控系統 </a:t>
            </a: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Trend</a:t>
            </a: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</a:t>
            </a:r>
            <a:r>
              <a:rPr lang="en-US" altLang="zh-TW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Chart</a:t>
            </a:r>
            <a:r>
              <a:rPr lang="zh-TW" altLang="en-US" sz="40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 查詢說明</a:t>
            </a:r>
            <a:endParaRPr lang="en-US" altLang="zh-TW" sz="40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2527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65" y="2549236"/>
            <a:ext cx="6385650" cy="399301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63436" y="0"/>
            <a:ext cx="6580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監控電腦連線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10.4.11.230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name: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b="1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COPCD01511\s200APC</a:t>
            </a: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123456789</a:t>
            </a:r>
            <a:endParaRPr lang="zh-TW" altLang="en-US" sz="24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17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967345" y="65918"/>
            <a:ext cx="5915891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監控系統開啟執行中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2" y="867637"/>
            <a:ext cx="7439891" cy="5579918"/>
          </a:xfrm>
          <a:prstGeom prst="rect">
            <a:avLst/>
          </a:prstGeom>
        </p:spPr>
      </p:pic>
      <p:sp>
        <p:nvSpPr>
          <p:cNvPr id="7" name="向下箭號 6"/>
          <p:cNvSpPr/>
          <p:nvPr/>
        </p:nvSpPr>
        <p:spPr>
          <a:xfrm>
            <a:off x="3775357" y="5450029"/>
            <a:ext cx="138546" cy="443345"/>
          </a:xfrm>
          <a:prstGeom prst="downArrow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609106" y="6018065"/>
            <a:ext cx="533401" cy="554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77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66" y="1227660"/>
            <a:ext cx="7703380" cy="55195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83966" y="3713025"/>
            <a:ext cx="1177889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883966" y="23433"/>
            <a:ext cx="5527963" cy="959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① 點選機台內連線的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②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Realtime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Chart: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顯示即時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角度</a:t>
            </a:r>
          </a:p>
        </p:txBody>
      </p:sp>
      <p:sp>
        <p:nvSpPr>
          <p:cNvPr id="6" name="矩形 5"/>
          <p:cNvSpPr/>
          <p:nvPr/>
        </p:nvSpPr>
        <p:spPr>
          <a:xfrm>
            <a:off x="3172691" y="1953490"/>
            <a:ext cx="983673" cy="401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72910" y="327907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①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18305" y="231370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②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7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966" y="1520039"/>
            <a:ext cx="7195092" cy="523533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793911" y="18544"/>
            <a:ext cx="7375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③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History Chart: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顯示歷史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④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Start/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EndTime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輸入開始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結束時間 顯示區間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⑤ 游標框起範圍後 → 顯示框起範圍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</a:p>
        </p:txBody>
      </p:sp>
      <p:sp>
        <p:nvSpPr>
          <p:cNvPr id="8" name="矩形 7"/>
          <p:cNvSpPr/>
          <p:nvPr/>
        </p:nvSpPr>
        <p:spPr>
          <a:xfrm>
            <a:off x="3962400" y="2189020"/>
            <a:ext cx="928255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86545" y="2618513"/>
            <a:ext cx="4197928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90655" y="206185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③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49356" y="24403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④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541818" y="3538862"/>
            <a:ext cx="775855" cy="252943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206906" y="32959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⑤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6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72" y="1080650"/>
            <a:ext cx="7839058" cy="5652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23165" y="3726869"/>
            <a:ext cx="1676400" cy="6373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722472" y="197306"/>
            <a:ext cx="6054437" cy="81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⑥ 游標移到單點位置會顯示該點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zh-TW" altLang="en-US" sz="2000" dirty="0"/>
              <a:t>      </a:t>
            </a:r>
            <a:r>
              <a:rPr lang="en-US" altLang="zh-TW" sz="2000" dirty="0"/>
              <a:t>(</a:t>
            </a:r>
            <a:r>
              <a:rPr lang="zh-TW" altLang="en-US" sz="2000" dirty="0"/>
              <a:t>滑鼠滾輪上下滾動可以改變 </a:t>
            </a:r>
            <a:r>
              <a:rPr lang="en-US" altLang="zh-TW" sz="2000" dirty="0"/>
              <a:t>X/Y</a:t>
            </a:r>
            <a:r>
              <a:rPr lang="zh-TW" altLang="en-US" sz="2000" dirty="0"/>
              <a:t> 軸距上下限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7" name="向右箭號 6"/>
          <p:cNvSpPr/>
          <p:nvPr/>
        </p:nvSpPr>
        <p:spPr>
          <a:xfrm rot="10800000">
            <a:off x="5461889" y="3879275"/>
            <a:ext cx="204619" cy="10390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66508" y="327948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⑥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5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71" y="1437199"/>
            <a:ext cx="7265229" cy="523461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26371" y="166255"/>
            <a:ext cx="9052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⑦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圖另存檔案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點滑鼠右鍵 → 點選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Save Image As →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Trend Chart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圖儲存至指定位置  </a:t>
            </a:r>
            <a:endParaRPr lang="zh-TW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5347855" y="3602182"/>
            <a:ext cx="1440872" cy="1440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859397" y="3202769"/>
            <a:ext cx="56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⑦ 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823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4aab54f8-6b1b-4068-aaf8-6afe0576127c" xsi:nil="true"/>
    <_x4e3b__x65e8_ xmlns="4aab54f8-6b1b-4068-aaf8-6afe0576127c" xsi:nil="true"/>
    <Description xmlns="4aab54f8-6b1b-4068-aaf8-6afe0576127c" xsi:nil="true"/>
    <Owner xmlns="4aab54f8-6b1b-4068-aaf8-6afe0576127c" xsi:nil="true"/>
    <TemplateUrl xmlns="http://schemas.microsoft.com/sharepoint/v3" xsi:nil="true"/>
    <_ModerationStatus xmlns="http://schemas.microsoft.com/sharepoint/v3">0</_ModerationStatus>
    <ID xmlns="http://schemas.microsoft.com/sharepoint/v3" xsi:nil="true"/>
    <_ShortcutSiteId xmlns="http://schemas.microsoft.com/sharepoint/v3" xsi:nil="true"/>
    <_ShortcutWebId xmlns="http://schemas.microsoft.com/sharepoint/v3" xsi:nil="true"/>
    <Author xmlns="http://schemas.microsoft.com/sharepoint/v3">
      <UserInfo>
        <DisplayName/>
        <AccountId xsi:nil="true"/>
        <AccountType/>
      </UserInfo>
    </Author>
    <_IsCurrentVersion xmlns="http://schemas.microsoft.com/sharepoint/v3" xsi:nil="true"/>
    <GUID xmlns="http://schemas.microsoft.com/sharepoint/v3" xsi:nil="true"/>
    <_Level xmlns="http://schemas.microsoft.com/sharepoint/v3" xsi:nil="true"/>
    <WorkflowVersion xmlns="http://schemas.microsoft.com/sharepoint/v3" xsi:nil="true"/>
    <File_x0020_Type xmlns="http://schemas.microsoft.com/sharepoint/v3" xsi:nil="true"/>
    <ContentTypeId xmlns="http://schemas.microsoft.com/sharepoint/v3">0x010100AB522E669D0C164D979BB111D048F9C0</ContentTypeId>
    <_UIVersionString xmlns="http://schemas.microsoft.com/sharepoint/v3" xsi:nil="true"/>
    <SPSPlus_DocField1 xmlns="4aab54f8-6b1b-4068-aaf8-6afe0576127c" xsi:nil="true"/>
    <_CopySource xmlns="http://schemas.microsoft.com/sharepoint/v3" xsi:nil="true"/>
    <WorkflowInstanceID xmlns="http://schemas.microsoft.com/sharepoint/v3" xsi:nil="true"/>
    <SPSPlus_DocField2 xmlns="4aab54f8-6b1b-4068-aaf8-6afe0576127c" xsi:nil="true"/>
    <HTML_x0020_File_x0020_Type xmlns="http://schemas.microsoft.com/sharepoint/v3" xsi:nil="true"/>
    <SPSPlus_DocField3 xmlns="4aab54f8-6b1b-4068-aaf8-6afe0576127c" xsi:nil="true"/>
    <_ModerationComments xmlns="http://schemas.microsoft.com/sharepoint/v3" xsi:nil="true"/>
    <_SourceUrl xmlns="http://schemas.microsoft.com/sharepoint/v3" xsi:nil="true"/>
    <xd_Signature xmlns="http://schemas.microsoft.com/sharepoint/v3" xsi:nil="true"/>
    <owshiddenversion xmlns="http://schemas.microsoft.com/sharepoint/v3" xsi:nil="true"/>
    <Editor xmlns="http://schemas.microsoft.com/sharepoint/v3">
      <UserInfo>
        <DisplayName/>
        <AccountId xsi:nil="true"/>
        <AccountType/>
      </UserInfo>
    </Editor>
    <_ShortcutUrl xmlns="http://schemas.microsoft.com/sharepoint/v3">
      <Url xsi:nil="true"/>
      <Description xsi:nil="true"/>
    </_ShortcutUrl>
    <_ShortcutUniqueId xmlns="http://schemas.microsoft.com/sharepoint/v3" xsi:nil="true"/>
    <_HasCopyDestinations xmlns="http://schemas.microsoft.com/sharepoint/v3" xsi:nil="true"/>
    <InstanceID xmlns="http://schemas.microsoft.com/sharepoint/v3" xsi:nil="true"/>
    <xd_ProgID xmlns="http://schemas.microsoft.com/sharepoint/v3" xsi:nil="true"/>
    <ComplianceAssetId xmlns="http://schemas.microsoft.com/sharepoint/v3" xsi:nil="true"/>
    <AppAuthor xmlns="http://schemas.microsoft.com/sharepoint/v3" xsi:nil="true"/>
    <CheckoutUser xmlns="http://schemas.microsoft.com/sharepoint/v3">
      <UserInfo>
        <DisplayName/>
        <AccountId xsi:nil="true"/>
        <AccountType/>
      </UserInfo>
    </CheckoutUser>
    <Order xmlns="http://schemas.microsoft.com/sharepoint/v3">28700</Order>
    <_SharedFileIndex xmlns="http://schemas.microsoft.com/sharepoint/v3" xsi:nil="true"/>
    <AppEditor xmlns="http://schemas.microsoft.com/sharepoint/v3" xsi:nil="true"/>
    <_UIVersion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22E669D0C164D979BB111D048F9C0" ma:contentTypeVersion="68" ma:contentTypeDescription="Create a new document." ma:contentTypeScope="" ma:versionID="225448831fb6c055a5bea1f0ef01e8f8">
  <xsd:schema xmlns:xsd="http://www.w3.org/2001/XMLSchema" xmlns:xs="http://www.w3.org/2001/XMLSchema" xmlns:p="http://schemas.microsoft.com/office/2006/metadata/properties" xmlns:ns1="4aab54f8-6b1b-4068-aaf8-6afe0576127c" xmlns:ns2="http://schemas.microsoft.com/sharepoint/v3" targetNamespace="http://schemas.microsoft.com/office/2006/metadata/properties" ma:root="true" ma:fieldsID="e18d541b4d8fd05f5433d3ee98e3b6bd" ns1:_="" ns2:_="">
    <xsd:import namespace="4aab54f8-6b1b-4068-aaf8-6afe0576127c"/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_x4e3b__x65e8_" minOccurs="0"/>
                <xsd:element ref="ns1:Owner" minOccurs="0"/>
                <xsd:element ref="ns1:Description" minOccurs="0"/>
                <xsd:element ref="ns1:Status" minOccurs="0"/>
                <xsd:element ref="ns2:_ModerationComments" minOccurs="0"/>
                <xsd:element ref="ns2:File_x0020_Type" minOccurs="0"/>
                <xsd:element ref="ns2:HTML_x0020_File_x0020_Type" minOccurs="0"/>
                <xsd:element ref="ns2:_SourceUrl" minOccurs="0"/>
                <xsd:element ref="ns2:_SharedFileIndex" minOccurs="0"/>
                <xsd:element ref="ns1:SPSPlus_DocField1" minOccurs="0"/>
                <xsd:element ref="ns1:SPSPlus_DocField2" minOccurs="0"/>
                <xsd:element ref="ns1:SPSPlus_DocField3" minOccurs="0"/>
                <xsd:element ref="ns2:ContentTypeId" minOccurs="0"/>
                <xsd:element ref="ns2:TemplateUrl" minOccurs="0"/>
                <xsd:element ref="ns2:xd_ProgID" minOccurs="0"/>
                <xsd:element ref="ns2:xd_Signature" minOccurs="0"/>
                <xsd:element ref="ns2:ComplianceAssetId" minOccurs="0"/>
                <xsd:element ref="ns2:_ShortcutUrl" minOccurs="0"/>
                <xsd:element ref="ns2:_ShortcutSiteId" minOccurs="0"/>
                <xsd:element ref="ns2:_ShortcutWebId" minOccurs="0"/>
                <xsd:element ref="ns2:_ShortcutUniqueId" minOccurs="0"/>
                <xsd:element ref="ns2:ID" minOccurs="0"/>
                <xsd:element ref="ns2:Author" minOccurs="0"/>
                <xsd:element ref="ns2:Editor" minOccurs="0"/>
                <xsd:element ref="ns2:_HasCopyDestinations" minOccurs="0"/>
                <xsd:element ref="ns2:_CopySource" minOccurs="0"/>
                <xsd:element ref="ns2:_ModerationStatus" minOccurs="0"/>
                <xsd:element ref="ns2:CheckoutUser" minOccurs="0"/>
                <xsd:element ref="ns2:_Level" minOccurs="0"/>
                <xsd:element ref="ns2:_IsCurrentVersion" minOccurs="0"/>
                <xsd:element ref="ns2:AppAuthor" minOccurs="0"/>
                <xsd:element ref="ns2:AppEditor" minOccurs="0"/>
                <xsd:element ref="ns2:owshiddenversion" minOccurs="0"/>
                <xsd:element ref="ns2:_UIVersion" minOccurs="0"/>
                <xsd:element ref="ns2:_UIVersionString" minOccurs="0"/>
                <xsd:element ref="ns2:InstanceID" minOccurs="0"/>
                <xsd:element ref="ns2:Order" minOccurs="0"/>
                <xsd:element ref="ns2:GUID" minOccurs="0"/>
                <xsd:element ref="ns2:WorkflowVersion" minOccurs="0"/>
                <xsd:element ref="ns2:WorkflowInstanceID" minOccurs="0"/>
                <xsd:element ref="ns1:MediaServiceMetadata" minOccurs="0"/>
                <xsd:element ref="ns1:MediaServiceFastMetadata" minOccurs="0"/>
                <xsd:element ref="ns1:MediaServiceSearchProperties" minOccurs="0"/>
                <xsd:element ref="ns1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b54f8-6b1b-4068-aaf8-6afe0576127c" elementFormDefault="qualified">
    <xsd:import namespace="http://schemas.microsoft.com/office/2006/documentManagement/types"/>
    <xsd:import namespace="http://schemas.microsoft.com/office/infopath/2007/PartnerControls"/>
    <xsd:element name="_x4e3b__x65e8_" ma:index="0" nillable="true" ma:displayName="主旨" ma:internalName="_x4e3b__x65e8_" ma:readOnly="false">
      <xsd:simpleType>
        <xsd:restriction base="dms:Text">
          <xsd:maxLength value="255"/>
        </xsd:restriction>
      </xsd:simpleType>
    </xsd:element>
    <xsd:element name="Owner" ma:index="3" nillable="true" ma:displayName="擁有人" ma:internalName="Owner" ma:readOnly="false">
      <xsd:simpleType>
        <xsd:restriction base="dms:Text"/>
      </xsd:simpleType>
    </xsd:element>
    <xsd:element name="Description" ma:index="4" nillable="true" ma:displayName="描述" ma:internalName="Description" ma:readOnly="false">
      <xsd:simpleType>
        <xsd:restriction base="dms:Note">
          <xsd:maxLength value="255"/>
        </xsd:restriction>
      </xsd:simpleType>
    </xsd:element>
    <xsd:element name="Status" ma:index="5" nillable="true" ma:displayName="狀態" ma:format="Dropdown" ma:internalName="Status" ma:readOnly="false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3" nillable="true" ma:displayName="Hit Rates" ma:internalName="SPSPlus_DocField1" ma:readOnly="false">
      <xsd:simpleType>
        <xsd:restriction base="dms:Unknown"/>
      </xsd:simpleType>
    </xsd:element>
    <xsd:element name="SPSPlus_DocField2" ma:index="14" nillable="true" ma:displayName="Vote of useful" ma:internalName="SPSPlus_DocField2" ma:readOnly="false">
      <xsd:simpleType>
        <xsd:restriction base="dms:Unknown"/>
      </xsd:simpleType>
    </xsd:element>
    <xsd:element name="SPSPlus_DocField3" ma:index="15" nillable="true" ma:displayName="Vote of useless" ma:internalName="SPSPlus_DocField3" ma:readOnly="false">
      <xsd:simpleType>
        <xsd:restriction base="dms:Unknown"/>
      </xsd:simpleType>
    </xsd:element>
    <xsd:element name="MediaServiceMetadata" ma:index="6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6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6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ModerationComments" ma:index="6" nillable="true" ma:displayName="Approver Comments" ma:hidden="true" ma:internalName="_ModerationComments" ma:readOnly="false">
      <xsd:simpleType>
        <xsd:restriction base="dms:Note"/>
      </xsd:simpleType>
    </xsd:element>
    <xsd:element name="File_x0020_Type" ma:index="9" nillable="true" ma:displayName="File Type" ma:hidden="true" ma:internalName="File_x0020_Type" ma:readOnly="fals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false">
      <xsd:simpleType>
        <xsd:restriction base="dms:Text"/>
      </xsd:simpleType>
    </xsd:element>
    <xsd:element name="_SourceUrl" ma:index="11" nillable="true" ma:displayName="Source URL" ma:hidden="true" ma:internalName="_SourceUrl" ma:readOnly="false">
      <xsd:simpleType>
        <xsd:restriction base="dms:Text"/>
      </xsd:simpleType>
    </xsd:element>
    <xsd:element name="_SharedFileIndex" ma:index="12" nillable="true" ma:displayName="Shared File Index" ma:hidden="true" ma:internalName="_SharedFileIndex" ma:readOnly="false">
      <xsd:simpleType>
        <xsd:restriction base="dms:Text"/>
      </xsd:simpleType>
    </xsd:element>
    <xsd:element name="ContentTypeId" ma:index="16" nillable="true" ma:displayName="Content Type ID" ma:hidden="true" ma:internalName="ContentTypeId" ma:readOnly="false">
      <xsd:simpleType>
        <xsd:restriction base="dms:Unknown"/>
      </xsd:simpleType>
    </xsd:element>
    <xsd:element name="TemplateUrl" ma:index="17" nillable="true" ma:displayName="Template Link" ma:hidden="true" ma:internalName="TemplateUrl" ma:readOnly="false">
      <xsd:simpleType>
        <xsd:restriction base="dms:Text"/>
      </xsd:simpleType>
    </xsd:element>
    <xsd:element name="xd_ProgID" ma:index="18" nillable="true" ma:displayName="HTML File Link" ma:hidden="true" ma:internalName="xd_ProgID" ma:readOnly="false">
      <xsd:simpleType>
        <xsd:restriction base="dms:Text"/>
      </xsd:simpleType>
    </xsd:element>
    <xsd:element name="xd_Signature" ma:index="19" nillable="true" ma:displayName="Is Signed" ma:hidden="true" ma:internalName="xd_Signature" ma:readOnly="false">
      <xsd:simpleType>
        <xsd:restriction base="dms:Boolean"/>
      </xsd:simpleType>
    </xsd:element>
    <xsd:element name="ComplianceAssetId" ma:index="20" nillable="true" ma:displayName="Compliance Asset Id" ma:hidden="true" ma:internalName="ComplianceAssetId" ma:readOnly="false">
      <xsd:simpleType>
        <xsd:restriction base="dms:Text"/>
      </xsd:simpleType>
    </xsd:element>
    <xsd:element name="_ShortcutUrl" ma:index="21" nillable="true" ma:displayName="Shortcut URL" ma:hidden="true" ma:internalName="_ShortcutUrl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ShortcutSiteId" ma:index="22" nillable="true" ma:displayName="Shortcut Site Id" ma:hidden="true" ma:internalName="_ShortcutSiteId" ma:readOnly="false">
      <xsd:simpleType>
        <xsd:restriction base="dms:Unknown"/>
      </xsd:simpleType>
    </xsd:element>
    <xsd:element name="_ShortcutWebId" ma:index="23" nillable="true" ma:displayName="Shortcut Web Id" ma:hidden="true" ma:internalName="_ShortcutWebId" ma:readOnly="false">
      <xsd:simpleType>
        <xsd:restriction base="dms:Unknown"/>
      </xsd:simpleType>
    </xsd:element>
    <xsd:element name="_ShortcutUniqueId" ma:index="24" nillable="true" ma:displayName="Shortcut Unique Id" ma:hidden="true" ma:internalName="_ShortcutUniqueId" ma:readOnly="false">
      <xsd:simpleType>
        <xsd:restriction base="dms:Unknown"/>
      </xsd:simpleType>
    </xsd:element>
    <xsd:element name="ID" ma:index="25" nillable="true" ma:displayName="ID" ma:internalName="ID" ma:readOnly="false">
      <xsd:simpleType>
        <xsd:restriction base="dms:Unknown"/>
      </xsd:simpleType>
    </xsd:element>
    <xsd:element name="Author" ma:index="28" nillable="true" ma:displayName="Created By" ma:list="UserInfo" ma:internalName="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30" nillable="true" ma:displayName="Modified By" ma:list="UserInfo" ma:internalName="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31" nillable="true" ma:displayName="Has Copy Destinations" ma:hidden="true" ma:internalName="_HasCopyDestinations" ma:readOnly="false">
      <xsd:simpleType>
        <xsd:restriction base="dms:Boolean"/>
      </xsd:simpleType>
    </xsd:element>
    <xsd:element name="_CopySource" ma:index="32" nillable="true" ma:displayName="Copy Source" ma:internalName="_CopySource" ma:readOnly="false">
      <xsd:simpleType>
        <xsd:restriction base="dms:Text"/>
      </xsd:simpleType>
    </xsd:element>
    <xsd:element name="_ModerationStatus" ma:index="33" nillable="true" ma:displayName="Approval Status" ma:default="0" ma:hidden="true" ma:internalName="_ModerationStatus" ma:readOnly="false">
      <xsd:simpleType>
        <xsd:restriction base="dms:Unknown"/>
      </xsd:simpleType>
    </xsd:element>
    <xsd:element name="CheckoutUser" ma:index="35" nillable="true" ma:displayName="Checked Out To" ma:list="UserInfo" ma:internalName="CheckoutUse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Level" ma:index="48" nillable="true" ma:displayName="Level" ma:hidden="true" ma:internalName="_Level" ma:readOnly="false">
      <xsd:simpleType>
        <xsd:restriction base="dms:Unknown"/>
      </xsd:simpleType>
    </xsd:element>
    <xsd:element name="_IsCurrentVersion" ma:index="49" nillable="true" ma:displayName="Is Current Version" ma:hidden="true" ma:internalName="_IsCurrentVersion" ma:readOnly="false">
      <xsd:simpleType>
        <xsd:restriction base="dms:Boolean"/>
      </xsd:simpleType>
    </xsd:element>
    <xsd:element name="AppAuthor" ma:index="51" nillable="true" ma:displayName="App Created By" ma:list="AppPrincipals" ma:internalName="AppAuthor" ma:readOnly="false" ma:showField="Title">
      <xsd:simpleType>
        <xsd:restriction base="dms:Lookup"/>
      </xsd:simpleType>
    </xsd:element>
    <xsd:element name="AppEditor" ma:index="52" nillable="true" ma:displayName="App Modified By" ma:list="AppPrincipals" ma:internalName="AppEditor" ma:readOnly="false" ma:showField="Title">
      <xsd:simpleType>
        <xsd:restriction base="dms:Lookup"/>
      </xsd:simpleType>
    </xsd:element>
    <xsd:element name="owshiddenversion" ma:index="56" nillable="true" ma:displayName="owshiddenversion" ma:hidden="true" ma:internalName="owshiddenversion" ma:readOnly="false">
      <xsd:simpleType>
        <xsd:restriction base="dms:Unknown"/>
      </xsd:simpleType>
    </xsd:element>
    <xsd:element name="_UIVersion" ma:index="57" nillable="true" ma:displayName="UI Version" ma:hidden="true" ma:internalName="_UIVersion" ma:readOnly="false">
      <xsd:simpleType>
        <xsd:restriction base="dms:Unknown"/>
      </xsd:simpleType>
    </xsd:element>
    <xsd:element name="_UIVersionString" ma:index="58" nillable="true" ma:displayName="Version" ma:internalName="_UIVersionString" ma:readOnly="false">
      <xsd:simpleType>
        <xsd:restriction base="dms:Text"/>
      </xsd:simpleType>
    </xsd:element>
    <xsd:element name="InstanceID" ma:index="59" nillable="true" ma:displayName="Instance ID" ma:hidden="true" ma:internalName="InstanceID" ma:readOnly="false">
      <xsd:simpleType>
        <xsd:restriction base="dms:Unknown"/>
      </xsd:simpleType>
    </xsd:element>
    <xsd:element name="Order" ma:index="60" nillable="true" ma:displayName="Order" ma:hidden="true" ma:internalName="Order" ma:readOnly="false">
      <xsd:simpleType>
        <xsd:restriction base="dms:Number"/>
      </xsd:simpleType>
    </xsd:element>
    <xsd:element name="GUID" ma:index="61" nillable="true" ma:displayName="GUID" ma:hidden="true" ma:internalName="GUID" ma:readOnly="fals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fals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6" ma:displayName="Content Type"/>
        <xsd:element ref="dc:title" minOccurs="0" maxOccurs="1" ma:index="2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F38D5B-6084-4003-BC32-591539A7FBC1}">
  <ds:schemaRefs>
    <ds:schemaRef ds:uri="http://schemas.microsoft.com/office/2006/metadata/properties"/>
    <ds:schemaRef ds:uri="http://schemas.microsoft.com/office/infopath/2007/PartnerControls"/>
    <ds:schemaRef ds:uri="4aab54f8-6b1b-4068-aaf8-6afe0576127c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452263F-4A10-4C20-803C-B79E0E3CAF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FEB8A-45FE-4C5F-82F0-F5B8AEB4D8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b54f8-6b1b-4068-aaf8-6afe0576127c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137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S220 MCTsai4</dc:creator>
  <cp:lastModifiedBy>S220 MCTsai4</cp:lastModifiedBy>
  <cp:revision>17</cp:revision>
  <dcterms:created xsi:type="dcterms:W3CDTF">2020-07-20T01:11:39Z</dcterms:created>
  <dcterms:modified xsi:type="dcterms:W3CDTF">2024-09-26T18:15:19Z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0x010100F50CD258BBC88E43B57431BF1E856D6E</vt:lpwstr>
  </property>
</Properties>
</file>