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4172-CAD9-4A41-AC53-15C57C00750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8E62-EDA0-4964-9484-81C393C01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31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4172-CAD9-4A41-AC53-15C57C00750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8E62-EDA0-4964-9484-81C393C01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72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4172-CAD9-4A41-AC53-15C57C00750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8E62-EDA0-4964-9484-81C393C01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82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4172-CAD9-4A41-AC53-15C57C00750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8E62-EDA0-4964-9484-81C393C01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34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4172-CAD9-4A41-AC53-15C57C00750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8E62-EDA0-4964-9484-81C393C01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75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4172-CAD9-4A41-AC53-15C57C00750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8E62-EDA0-4964-9484-81C393C01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1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4172-CAD9-4A41-AC53-15C57C00750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8E62-EDA0-4964-9484-81C393C01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622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4172-CAD9-4A41-AC53-15C57C00750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8E62-EDA0-4964-9484-81C393C01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22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4172-CAD9-4A41-AC53-15C57C00750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8E62-EDA0-4964-9484-81C393C01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66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4172-CAD9-4A41-AC53-15C57C00750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8E62-EDA0-4964-9484-81C393C01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56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C4172-CAD9-4A41-AC53-15C57C00750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78E62-EDA0-4964-9484-81C393C01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539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C4172-CAD9-4A41-AC53-15C57C00750E}" type="datetimeFigureOut">
              <a:rPr lang="zh-TW" altLang="en-US" smtClean="0"/>
              <a:t>2021/7/3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78E62-EDA0-4964-9484-81C393C016C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15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0"/>
            <a:ext cx="9144000" cy="2387600"/>
          </a:xfrm>
        </p:spPr>
        <p:txBody>
          <a:bodyPr/>
          <a:lstStyle/>
          <a:p>
            <a:r>
              <a:rPr lang="en-US" altLang="zh-TW" dirty="0" smtClean="0"/>
              <a:t>Driver</a:t>
            </a:r>
            <a:endParaRPr lang="zh-TW" altLang="en-US" dirty="0"/>
          </a:p>
        </p:txBody>
      </p:sp>
      <p:pic>
        <p:nvPicPr>
          <p:cNvPr id="1027" name="Picture 3" descr="17a6803ae1c5f21ac26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01" y="3538335"/>
            <a:ext cx="9984198" cy="2473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738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Theme</vt:lpstr>
      <vt:lpstr>Driver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</dc:title>
  <dc:creator>S220 CCLI22</dc:creator>
  <cp:lastModifiedBy>S220 CCLI22</cp:lastModifiedBy>
  <cp:revision>1</cp:revision>
  <dcterms:created xsi:type="dcterms:W3CDTF">2021-07-02T16:21:52Z</dcterms:created>
  <dcterms:modified xsi:type="dcterms:W3CDTF">2021-07-02T16:22:19Z</dcterms:modified>
</cp:coreProperties>
</file>