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72" r:id="rId4"/>
    <p:sldId id="273" r:id="rId5"/>
    <p:sldId id="274" r:id="rId6"/>
    <p:sldId id="276" r:id="rId7"/>
    <p:sldId id="277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6699"/>
    <a:srgbClr val="003300"/>
    <a:srgbClr val="FFFF00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1" autoAdjust="0"/>
  </p:normalViewPr>
  <p:slideViewPr>
    <p:cSldViewPr>
      <p:cViewPr varScale="1">
        <p:scale>
          <a:sx n="63" d="100"/>
          <a:sy n="63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18512-FB5F-46A2-9421-AF4E91E0DD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0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24DFA-14F6-46B2-A725-4CFBB7A9D8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0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06B93-6214-4516-A1A8-38D608DD6C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5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22183-6447-4F44-AA12-F10293AD31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FB337-E89C-40EF-B297-29BDDF06A5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31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3D68A-590D-4FD5-8FBF-6542F4C054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6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DAF8A-F514-4E67-A346-E7E3607F8B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51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54F82-66FF-463F-BAED-1219F0E44A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2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803CF-0016-4260-A85F-4BC4C20345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9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0ADCC-EE82-4507-B47C-ED89A51B8D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935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C84BC-AD04-4D59-9C19-F89B581BBB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96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D18B06-35B4-4BF8-8AB1-D8F8DB53E93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16013" y="2708275"/>
            <a:ext cx="596106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SW-01 0100,0000,0000,0000,1000,0000,3</a:t>
            </a:r>
          </a:p>
          <a:p>
            <a:r>
              <a:rPr lang="en-US" altLang="zh-TW" sz="2400" b="1"/>
              <a:t>06,4,04,2,010,020,1.85,3,3,120,15,22,99</a:t>
            </a:r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 rot="5400000">
            <a:off x="2947194" y="372269"/>
            <a:ext cx="1593850" cy="2808288"/>
          </a:xfrm>
          <a:prstGeom prst="leftBrace">
            <a:avLst>
              <a:gd name="adj1" fmla="val 146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987675" y="692150"/>
            <a:ext cx="166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N2 MFC valve</a:t>
            </a:r>
            <a:r>
              <a:rPr lang="zh-TW" altLang="en-US" sz="1400"/>
              <a:t>設定</a:t>
            </a: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 rot="5400000">
            <a:off x="5292726" y="1123950"/>
            <a:ext cx="1439862" cy="129698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48263" y="671513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N2 MFC</a:t>
            </a:r>
            <a:r>
              <a:rPr lang="zh-TW" altLang="en-US" sz="1400"/>
              <a:t>編號設定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559425" y="42433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 rot="16200000">
            <a:off x="5220494" y="3572669"/>
            <a:ext cx="1439863" cy="1584325"/>
          </a:xfrm>
          <a:prstGeom prst="leftBrace">
            <a:avLst>
              <a:gd name="adj1" fmla="val 91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003800" y="5207000"/>
            <a:ext cx="2005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M340 T1,T2,T3,T4</a:t>
            </a:r>
            <a:r>
              <a:rPr lang="zh-TW" altLang="en-US" sz="1400"/>
              <a:t>設定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403350" y="3571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79388" y="3789363"/>
            <a:ext cx="774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 valve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692275" y="35718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042988" y="41481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 MFC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052638" y="35004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476375" y="4364038"/>
            <a:ext cx="784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O2 valve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411413" y="35004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908175" y="4652963"/>
            <a:ext cx="760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O2 MFC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843213" y="35718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692275" y="4940300"/>
            <a:ext cx="1436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 MFC MAX flow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3419475" y="357187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195513" y="5229225"/>
            <a:ext cx="1446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O2 MFC MAX flow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068763" y="35718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348038" y="5516563"/>
            <a:ext cx="96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H2/O2 ratio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500563" y="35718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492500" y="5805488"/>
            <a:ext cx="1157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T3 H2 flow set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4787900" y="350043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3563938" y="6164263"/>
            <a:ext cx="1184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T2 ,T3 O2 flow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6877050" y="17716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640513" y="13604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type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95288" y="188913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250825" y="1700213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31009 pcb</a:t>
            </a:r>
          </a:p>
          <a:p>
            <a:r>
              <a:rPr lang="en-US" altLang="zh-TW" b="1"/>
              <a:t>Switch</a:t>
            </a:r>
            <a:r>
              <a:rPr lang="zh-TW" altLang="en-US" b="1"/>
              <a:t>設定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7248525" y="6403975"/>
            <a:ext cx="1465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S220 tcchuang0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856932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86250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349500"/>
            <a:ext cx="4141787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0825" y="1052513"/>
            <a:ext cx="1152525" cy="142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50825" y="1557338"/>
            <a:ext cx="1152525" cy="1444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8313" y="5516563"/>
            <a:ext cx="2232025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771775" y="5516563"/>
            <a:ext cx="1152525" cy="5762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524750" y="5445125"/>
            <a:ext cx="504825" cy="6477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68313" y="6092825"/>
            <a:ext cx="2036762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100"/>
              <a:t>M340 T4 N2 PG function</a:t>
            </a:r>
            <a:r>
              <a:rPr lang="zh-TW" altLang="en-US" sz="1100"/>
              <a:t>設定</a:t>
            </a:r>
            <a:r>
              <a:rPr lang="en-US" altLang="zh-TW" sz="1100"/>
              <a:t>:</a:t>
            </a:r>
          </a:p>
          <a:p>
            <a:r>
              <a:rPr lang="zh-TW" altLang="en-US" sz="1100">
                <a:solidFill>
                  <a:srgbClr val="FF0000"/>
                </a:solidFill>
              </a:rPr>
              <a:t>設定</a:t>
            </a:r>
            <a:r>
              <a:rPr lang="en-US" altLang="zh-TW" sz="1100">
                <a:solidFill>
                  <a:srgbClr val="FF0000"/>
                </a:solidFill>
              </a:rPr>
              <a:t>N2 MFC valve (v3 ON)</a:t>
            </a:r>
          </a:p>
          <a:p>
            <a:r>
              <a:rPr lang="zh-TW" altLang="en-US" sz="1100">
                <a:solidFill>
                  <a:srgbClr val="0000FF"/>
                </a:solidFill>
              </a:rPr>
              <a:t>設定</a:t>
            </a:r>
            <a:r>
              <a:rPr lang="en-US" altLang="zh-TW" sz="1100">
                <a:solidFill>
                  <a:srgbClr val="0000FF"/>
                </a:solidFill>
              </a:rPr>
              <a:t>N2 MFC</a:t>
            </a:r>
            <a:r>
              <a:rPr lang="zh-TW" altLang="en-US" sz="1100">
                <a:solidFill>
                  <a:srgbClr val="0000FF"/>
                </a:solidFill>
              </a:rPr>
              <a:t>編號</a:t>
            </a:r>
            <a:r>
              <a:rPr lang="en-US" altLang="zh-TW" sz="1100">
                <a:solidFill>
                  <a:srgbClr val="0000FF"/>
                </a:solidFill>
              </a:rPr>
              <a:t>(MFC 1 ON)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331913" y="3860800"/>
            <a:ext cx="936625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763713" y="3573463"/>
            <a:ext cx="922337" cy="260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100">
                <a:solidFill>
                  <a:srgbClr val="FF0000"/>
                </a:solidFill>
              </a:rPr>
              <a:t>T4</a:t>
            </a:r>
            <a:r>
              <a:rPr lang="zh-TW" altLang="en-US" sz="1100">
                <a:solidFill>
                  <a:srgbClr val="FF0000"/>
                </a:solidFill>
              </a:rPr>
              <a:t>設定為</a:t>
            </a:r>
            <a:r>
              <a:rPr lang="en-US" altLang="zh-TW" sz="1100">
                <a:solidFill>
                  <a:srgbClr val="FF0000"/>
                </a:solidFill>
              </a:rPr>
              <a:t>99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588125" y="2565400"/>
            <a:ext cx="1368425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588125" y="2133600"/>
            <a:ext cx="1460500" cy="42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100">
                <a:solidFill>
                  <a:srgbClr val="0000FF"/>
                </a:solidFill>
              </a:rPr>
              <a:t>機台</a:t>
            </a:r>
            <a:r>
              <a:rPr lang="en-US" altLang="zh-TW" sz="1100">
                <a:solidFill>
                  <a:srgbClr val="0000FF"/>
                </a:solidFill>
              </a:rPr>
              <a:t>flow chart</a:t>
            </a:r>
            <a:r>
              <a:rPr lang="zh-TW" altLang="en-US" sz="1100">
                <a:solidFill>
                  <a:srgbClr val="0000FF"/>
                </a:solidFill>
              </a:rPr>
              <a:t>上</a:t>
            </a:r>
            <a:r>
              <a:rPr lang="en-US" altLang="zh-TW" sz="1100">
                <a:solidFill>
                  <a:srgbClr val="0000FF"/>
                </a:solidFill>
              </a:rPr>
              <a:t>V1 &amp; V2 N/O</a:t>
            </a:r>
            <a:r>
              <a:rPr lang="zh-TW" altLang="en-US" sz="1100">
                <a:solidFill>
                  <a:srgbClr val="0000FF"/>
                </a:solidFill>
              </a:rPr>
              <a:t>設定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235825" y="6237288"/>
            <a:ext cx="1131888" cy="260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100">
                <a:solidFill>
                  <a:srgbClr val="FF0000"/>
                </a:solidFill>
              </a:rPr>
              <a:t>T4 N2 flow</a:t>
            </a:r>
            <a:r>
              <a:rPr lang="zh-TW" altLang="en-US" sz="1100">
                <a:solidFill>
                  <a:srgbClr val="FF0000"/>
                </a:solidFill>
              </a:rPr>
              <a:t>設定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1979613" y="192088"/>
            <a:ext cx="3941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anose="02020603050405020304" pitchFamily="18" charset="0"/>
              </a:rPr>
              <a:t>M340 Controller T4 Interlock</a:t>
            </a:r>
            <a:r>
              <a:rPr lang="zh-TW" altLang="en-US" sz="2000" b="1">
                <a:latin typeface="Times New Roman" panose="02020603050405020304" pitchFamily="18" charset="0"/>
              </a:rPr>
              <a:t>設定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2565400"/>
            <a:ext cx="41798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SW-02 0001,0111,1101,0111</a:t>
            </a:r>
          </a:p>
          <a:p>
            <a:r>
              <a:rPr lang="en-US" altLang="zh-TW" sz="2400" b="1"/>
              <a:t>            1101,0000,0000,0000</a:t>
            </a:r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 rot="5400000">
            <a:off x="2119313" y="590550"/>
            <a:ext cx="1017588" cy="2808287"/>
          </a:xfrm>
          <a:prstGeom prst="leftBrace">
            <a:avLst>
              <a:gd name="adj1" fmla="val 229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 rot="16200000">
            <a:off x="2051844" y="2674144"/>
            <a:ext cx="1152525" cy="2808287"/>
          </a:xfrm>
          <a:prstGeom prst="leftBrace">
            <a:avLst>
              <a:gd name="adj1" fmla="val 203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800225" y="1125538"/>
            <a:ext cx="147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Valve alarm</a:t>
            </a:r>
            <a:r>
              <a:rPr lang="zh-TW" altLang="en-US" sz="1400"/>
              <a:t>設定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873250" y="4779963"/>
            <a:ext cx="1436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Valve abort</a:t>
            </a:r>
            <a:r>
              <a:rPr lang="zh-TW" altLang="en-US" sz="1400"/>
              <a:t>設定</a:t>
            </a: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36613"/>
            <a:ext cx="45370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643438" y="3716338"/>
            <a:ext cx="2376487" cy="4333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116013" y="2998788"/>
            <a:ext cx="3024187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643438" y="4221163"/>
            <a:ext cx="2376487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116013" y="2638425"/>
            <a:ext cx="3024187" cy="301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900113" y="26035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79388" y="4221163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31009 pcb</a:t>
            </a:r>
          </a:p>
          <a:p>
            <a:r>
              <a:rPr lang="en-US" altLang="zh-TW" b="1"/>
              <a:t>Switch</a:t>
            </a:r>
            <a:r>
              <a:rPr lang="zh-TW" altLang="en-US" b="1"/>
              <a:t>設定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9388" y="2519363"/>
            <a:ext cx="621506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SW-03  0000,0000,0000,0000,00,1000,0000</a:t>
            </a:r>
          </a:p>
          <a:p>
            <a:r>
              <a:rPr lang="en-US" altLang="zh-TW" sz="2400" b="1"/>
              <a:t>SENSE 1111,1111,1111,1111</a:t>
            </a:r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 rot="5400000">
            <a:off x="3405982" y="-1166019"/>
            <a:ext cx="819150" cy="4824413"/>
          </a:xfrm>
          <a:prstGeom prst="leftBrace">
            <a:avLst>
              <a:gd name="adj1" fmla="val 490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924300" y="692150"/>
            <a:ext cx="101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Spare</a:t>
            </a:r>
            <a:r>
              <a:rPr lang="zh-TW" altLang="en-US" sz="1400"/>
              <a:t>設定</a:t>
            </a: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 rot="16200000">
            <a:off x="2304256" y="2628107"/>
            <a:ext cx="1152525" cy="2808288"/>
          </a:xfrm>
          <a:prstGeom prst="leftBrace">
            <a:avLst>
              <a:gd name="adj1" fmla="val 203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11413" y="4679950"/>
            <a:ext cx="1003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Alarm</a:t>
            </a:r>
            <a:r>
              <a:rPr lang="zh-TW" altLang="en-US" sz="1400"/>
              <a:t>設定</a:t>
            </a: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 rot="5400000">
            <a:off x="1474788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 rot="5400000">
            <a:off x="2268538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 rot="5400000">
            <a:off x="3060701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 rot="5400000">
            <a:off x="3819526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 rot="5400000">
            <a:off x="4387057" y="2101056"/>
            <a:ext cx="431800" cy="2873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 rot="5400000">
            <a:off x="5364163" y="1584325"/>
            <a:ext cx="431800" cy="1295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331913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Spare1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124075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Spare2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916238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Spare3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635375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Spare4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292725" y="1655763"/>
            <a:ext cx="67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Spare6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427538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Spare5</a:t>
            </a:r>
          </a:p>
        </p:txBody>
      </p:sp>
      <p:pic>
        <p:nvPicPr>
          <p:cNvPr id="297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8" t="20981" b="12874"/>
          <a:stretch>
            <a:fillRect/>
          </a:stretch>
        </p:blipFill>
        <p:spPr bwMode="auto">
          <a:xfrm>
            <a:off x="3492500" y="3573463"/>
            <a:ext cx="194468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20" name="Picture 24" descr="DSCF0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81525"/>
            <a:ext cx="3313113" cy="2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724525" y="4652963"/>
            <a:ext cx="2951163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635375" y="5516563"/>
            <a:ext cx="215900" cy="4333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3779838" y="2924175"/>
            <a:ext cx="1152525" cy="2592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24" name="Picture 28" descr="DSCF02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205038"/>
            <a:ext cx="1943100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403350" y="2924175"/>
            <a:ext cx="3097213" cy="3603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4500563" y="3068638"/>
            <a:ext cx="2303462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68313" y="23495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4356100" y="1700213"/>
            <a:ext cx="792163" cy="288925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V="1">
            <a:off x="5076825" y="981075"/>
            <a:ext cx="1223963" cy="792163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6372225" y="476250"/>
            <a:ext cx="2511425" cy="739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1400"/>
              <a:t>Spare5</a:t>
            </a:r>
            <a:r>
              <a:rPr kumimoji="0" lang="zh-TW" altLang="en-US" sz="1400"/>
              <a:t>設定為</a:t>
            </a:r>
          </a:p>
          <a:p>
            <a:pPr algn="ctr"/>
            <a:r>
              <a:rPr kumimoji="0" lang="en-US" altLang="zh-TW" sz="1400"/>
              <a:t>Spare6 DSW2 vacuum check</a:t>
            </a:r>
          </a:p>
          <a:p>
            <a:pPr algn="ctr"/>
            <a:r>
              <a:rPr kumimoji="0" lang="en-US" altLang="zh-TW" sz="1400"/>
              <a:t>A</a:t>
            </a:r>
            <a:r>
              <a:rPr lang="en-US" altLang="zh-TW" sz="1400"/>
              <a:t>P</a:t>
            </a:r>
            <a:r>
              <a:rPr lang="zh-TW" altLang="en-US" sz="1400"/>
              <a:t>管無使用</a:t>
            </a:r>
            <a:r>
              <a:rPr lang="en-US" altLang="zh-TW" sz="1400"/>
              <a:t>,for LP</a:t>
            </a:r>
            <a:r>
              <a:rPr lang="zh-TW" altLang="en-US" sz="1400"/>
              <a:t>管使用</a:t>
            </a:r>
            <a:endParaRPr kumimoji="0" lang="zh-TW" altLang="en-US" sz="1400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372225" y="5229225"/>
            <a:ext cx="1800225" cy="2159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179388" y="3933825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31009 pcb</a:t>
            </a:r>
          </a:p>
          <a:p>
            <a:r>
              <a:rPr lang="en-US" altLang="zh-TW" b="1"/>
              <a:t>Switch</a:t>
            </a:r>
            <a:r>
              <a:rPr lang="zh-TW" altLang="en-US" b="1"/>
              <a:t>設定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5483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SW-S  1100,0000,0000,0000,3,00,00,1</a:t>
            </a:r>
          </a:p>
          <a:p>
            <a:r>
              <a:rPr lang="en-US" altLang="zh-TW" sz="2400" b="1"/>
              <a:t>            1 0 0 0 0 0 0 0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2738"/>
            <a:ext cx="41417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AutoShape 6"/>
          <p:cNvSpPr>
            <a:spLocks/>
          </p:cNvSpPr>
          <p:nvPr/>
        </p:nvSpPr>
        <p:spPr bwMode="auto">
          <a:xfrm rot="5400000">
            <a:off x="2231232" y="513556"/>
            <a:ext cx="431800" cy="1366837"/>
          </a:xfrm>
          <a:prstGeom prst="leftBrace">
            <a:avLst>
              <a:gd name="adj1" fmla="val 263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 rot="5400000">
            <a:off x="3744119" y="513556"/>
            <a:ext cx="431800" cy="1366838"/>
          </a:xfrm>
          <a:prstGeom prst="leftBrace">
            <a:avLst>
              <a:gd name="adj1" fmla="val 263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588125" y="2493963"/>
            <a:ext cx="1460500" cy="42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100">
                <a:solidFill>
                  <a:srgbClr val="0000FF"/>
                </a:solidFill>
              </a:rPr>
              <a:t>機台</a:t>
            </a:r>
            <a:r>
              <a:rPr lang="en-US" altLang="zh-TW" sz="1100">
                <a:solidFill>
                  <a:srgbClr val="0000FF"/>
                </a:solidFill>
              </a:rPr>
              <a:t>flow chart</a:t>
            </a:r>
            <a:r>
              <a:rPr lang="zh-TW" altLang="en-US" sz="1100">
                <a:solidFill>
                  <a:srgbClr val="0000FF"/>
                </a:solidFill>
              </a:rPr>
              <a:t>上 </a:t>
            </a:r>
            <a:r>
              <a:rPr lang="en-US" altLang="zh-TW" sz="1100">
                <a:solidFill>
                  <a:srgbClr val="0000FF"/>
                </a:solidFill>
              </a:rPr>
              <a:t>Vale N/O</a:t>
            </a:r>
            <a:r>
              <a:rPr lang="zh-TW" altLang="en-US" sz="1100">
                <a:solidFill>
                  <a:srgbClr val="0000FF"/>
                </a:solidFill>
              </a:rPr>
              <a:t>設定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588125" y="2997200"/>
            <a:ext cx="1296988" cy="15843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51050" y="5492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DSW17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419475" y="5492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DSW18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1874838" y="23304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524750" y="4510088"/>
            <a:ext cx="792163" cy="2087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476375" y="2852738"/>
            <a:ext cx="23844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MFC-01</a:t>
            </a:r>
          </a:p>
          <a:p>
            <a:r>
              <a:rPr lang="zh-TW" altLang="en-US" sz="1200"/>
              <a:t>流量設定值</a:t>
            </a:r>
            <a:r>
              <a:rPr lang="en-US" altLang="zh-TW" sz="1200"/>
              <a:t>:1(N2 flow:2L)</a:t>
            </a:r>
          </a:p>
          <a:p>
            <a:r>
              <a:rPr lang="en-US" altLang="zh-TW" sz="1200"/>
              <a:t>DSW5(0,1,2..,E,F)</a:t>
            </a:r>
          </a:p>
          <a:p>
            <a:r>
              <a:rPr lang="zh-TW" altLang="en-US" sz="1200"/>
              <a:t>採</a:t>
            </a:r>
            <a:r>
              <a:rPr lang="en-US" altLang="zh-TW" sz="1200"/>
              <a:t>16</a:t>
            </a:r>
            <a:r>
              <a:rPr lang="zh-TW" altLang="en-US" sz="1200"/>
              <a:t>進位編碼</a:t>
            </a:r>
            <a:r>
              <a:rPr lang="en-US" altLang="zh-TW" sz="1200"/>
              <a:t>.</a:t>
            </a:r>
          </a:p>
          <a:p>
            <a:r>
              <a:rPr lang="zh-TW" altLang="en-US" sz="1200"/>
              <a:t>算法</a:t>
            </a:r>
            <a:r>
              <a:rPr lang="en-US" altLang="zh-TW" sz="1200"/>
              <a:t>:</a:t>
            </a:r>
          </a:p>
          <a:p>
            <a:r>
              <a:rPr lang="zh-TW" altLang="en-US" sz="1200"/>
              <a:t>若流量設定值</a:t>
            </a:r>
            <a:r>
              <a:rPr lang="en-US" altLang="zh-TW" sz="1200"/>
              <a:t>:5(N2 flow:10L)</a:t>
            </a:r>
          </a:p>
          <a:p>
            <a:r>
              <a:rPr kumimoji="0" lang="en-US" altLang="zh-TW" sz="1200"/>
              <a:t>N2 MFC max:30L,(5/15)*30=10L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63713" y="1989138"/>
            <a:ext cx="208756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635375" y="2420938"/>
            <a:ext cx="3816350" cy="2592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42" name="Picture 22" descr="DSCF0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13325"/>
            <a:ext cx="237648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692275" y="1628775"/>
            <a:ext cx="3095625" cy="288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1763713" y="5300663"/>
            <a:ext cx="1081087" cy="360362"/>
          </a:xfrm>
          <a:prstGeom prst="ellips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2843213" y="1989138"/>
            <a:ext cx="2016125" cy="3311525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003800" y="1557338"/>
            <a:ext cx="431800" cy="431800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364163" y="1557338"/>
            <a:ext cx="503237" cy="4318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8316913" y="5518150"/>
            <a:ext cx="503237" cy="935038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8316913" y="4581525"/>
            <a:ext cx="503237" cy="863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5867400" y="1917700"/>
            <a:ext cx="2592388" cy="26638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148263" y="2060575"/>
            <a:ext cx="3168650" cy="3673475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11188" y="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435600" y="404813"/>
            <a:ext cx="2555875" cy="952500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400"/>
              <a:t>Type</a:t>
            </a:r>
            <a:r>
              <a:rPr kumimoji="0" lang="zh-TW" altLang="en-US" sz="1400"/>
              <a:t>設</a:t>
            </a:r>
            <a:r>
              <a:rPr lang="zh-TW" altLang="en-US" sz="1400"/>
              <a:t>定</a:t>
            </a:r>
            <a:r>
              <a:rPr lang="en-US" altLang="zh-TW" sz="1400"/>
              <a:t>:0</a:t>
            </a:r>
            <a:r>
              <a:rPr lang="en-US" altLang="zh-TW" sz="1400">
                <a:sym typeface="Wingdings" panose="05000000000000000000" pitchFamily="2" charset="2"/>
              </a:rPr>
              <a:t></a:t>
            </a:r>
            <a:r>
              <a:rPr lang="zh-TW" altLang="en-US" sz="1400">
                <a:sym typeface="Wingdings" panose="05000000000000000000" pitchFamily="2" charset="2"/>
              </a:rPr>
              <a:t>無</a:t>
            </a:r>
            <a:r>
              <a:rPr lang="en-US" altLang="zh-TW" sz="1400">
                <a:sym typeface="Wingdings" panose="05000000000000000000" pitchFamily="2" charset="2"/>
              </a:rPr>
              <a:t>torch,</a:t>
            </a:r>
            <a:r>
              <a:rPr lang="zh-TW" altLang="en-US" sz="1400">
                <a:sym typeface="Wingdings" panose="05000000000000000000" pitchFamily="2" charset="2"/>
              </a:rPr>
              <a:t>無</a:t>
            </a:r>
            <a:r>
              <a:rPr lang="en-US" altLang="zh-TW" sz="1400">
                <a:sym typeface="Wingdings" panose="05000000000000000000" pitchFamily="2" charset="2"/>
              </a:rPr>
              <a:t>H2</a:t>
            </a:r>
          </a:p>
          <a:p>
            <a:r>
              <a:rPr lang="en-US" altLang="zh-TW" sz="1400">
                <a:sym typeface="Wingdings" panose="05000000000000000000" pitchFamily="2" charset="2"/>
              </a:rPr>
              <a:t>                3</a:t>
            </a:r>
            <a:r>
              <a:rPr lang="zh-TW" altLang="en-US" sz="1400">
                <a:sym typeface="Wingdings" panose="05000000000000000000" pitchFamily="2" charset="2"/>
              </a:rPr>
              <a:t>有</a:t>
            </a:r>
            <a:r>
              <a:rPr lang="en-US" altLang="zh-TW" sz="1400">
                <a:sym typeface="Wingdings" panose="05000000000000000000" pitchFamily="2" charset="2"/>
              </a:rPr>
              <a:t>torch,</a:t>
            </a:r>
            <a:r>
              <a:rPr lang="zh-TW" altLang="en-US" sz="1400">
                <a:sym typeface="Wingdings" panose="05000000000000000000" pitchFamily="2" charset="2"/>
              </a:rPr>
              <a:t>有</a:t>
            </a:r>
            <a:r>
              <a:rPr lang="en-US" altLang="zh-TW" sz="1400">
                <a:sym typeface="Wingdings" panose="05000000000000000000" pitchFamily="2" charset="2"/>
              </a:rPr>
              <a:t>H2</a:t>
            </a:r>
          </a:p>
          <a:p>
            <a:r>
              <a:rPr lang="en-US" altLang="zh-TW" sz="1400">
                <a:sym typeface="Wingdings" panose="05000000000000000000" pitchFamily="2" charset="2"/>
              </a:rPr>
              <a:t>                4</a:t>
            </a:r>
            <a:r>
              <a:rPr lang="zh-TW" altLang="en-US" sz="1400">
                <a:sym typeface="Wingdings" panose="05000000000000000000" pitchFamily="2" charset="2"/>
              </a:rPr>
              <a:t>內部燃燒</a:t>
            </a:r>
            <a:r>
              <a:rPr lang="en-US" altLang="zh-TW" sz="1400">
                <a:sym typeface="Wingdings" panose="05000000000000000000" pitchFamily="2" charset="2"/>
              </a:rPr>
              <a:t>(for LP)</a:t>
            </a:r>
          </a:p>
          <a:p>
            <a:r>
              <a:rPr lang="en-US" altLang="zh-TW" sz="1400">
                <a:sym typeface="Wingdings" panose="05000000000000000000" pitchFamily="2" charset="2"/>
              </a:rPr>
              <a:t>                5</a:t>
            </a:r>
            <a:r>
              <a:rPr lang="zh-TW" altLang="en-US" sz="1400">
                <a:sym typeface="Wingdings" panose="05000000000000000000" pitchFamily="2" charset="2"/>
              </a:rPr>
              <a:t>無</a:t>
            </a:r>
            <a:r>
              <a:rPr lang="en-US" altLang="zh-TW" sz="1400">
                <a:sym typeface="Wingdings" panose="05000000000000000000" pitchFamily="2" charset="2"/>
              </a:rPr>
              <a:t>torch,</a:t>
            </a:r>
            <a:r>
              <a:rPr lang="zh-TW" altLang="en-US" sz="1400">
                <a:sym typeface="Wingdings" panose="05000000000000000000" pitchFamily="2" charset="2"/>
              </a:rPr>
              <a:t>有</a:t>
            </a:r>
            <a:r>
              <a:rPr lang="en-US" altLang="zh-TW" sz="1400">
                <a:sym typeface="Wingdings" panose="05000000000000000000" pitchFamily="2" charset="2"/>
              </a:rPr>
              <a:t>H2 </a:t>
            </a:r>
            <a:endParaRPr lang="en-US" altLang="zh-TW" sz="1400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4859338" y="981075"/>
            <a:ext cx="504825" cy="503238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179388" y="549275"/>
            <a:ext cx="149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31008-1 pcb</a:t>
            </a:r>
          </a:p>
          <a:p>
            <a:r>
              <a:rPr kumimoji="0" lang="en-US" altLang="zh-TW" b="1"/>
              <a:t>Switch</a:t>
            </a:r>
            <a:r>
              <a:rPr kumimoji="0" lang="zh-TW" altLang="en-US" b="1"/>
              <a:t>設定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CD258BBC88E43B57431BF1E856D6E" ma:contentTypeVersion="0" ma:contentTypeDescription="Create a new document." ma:contentTypeScope="" ma:versionID="b360124440abf1414dae46ea1f4b77a4">
  <xsd:schema xmlns:xsd="http://www.w3.org/2001/XMLSchema" xmlns:xs="http://www.w3.org/2001/XMLSchema" xmlns:p="http://schemas.microsoft.com/office/2006/metadata/properties" xmlns:ns2="58D20CF5-C8BB-438E-B574-31BF1E856D6E" targetNamespace="http://schemas.microsoft.com/office/2006/metadata/properties" ma:root="true" ma:fieldsID="8040cb4f13fc5c30eea794e4376f7571" ns2:_="">
    <xsd:import namespace="58D20CF5-C8BB-438E-B574-31BF1E856D6E"/>
    <xsd:element name="properties">
      <xsd:complexType>
        <xsd:sequence>
          <xsd:element name="documentManagement">
            <xsd:complexType>
              <xsd:all>
                <xsd:element ref="ns2:_x4e3b__x65e8_" minOccurs="0"/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20CF5-C8BB-438E-B574-31BF1E856D6E" elementFormDefault="qualified">
    <xsd:import namespace="http://schemas.microsoft.com/office/2006/documentManagement/types"/>
    <xsd:import namespace="http://schemas.microsoft.com/office/infopath/2007/PartnerControls"/>
    <xsd:element name="_x4e3b__x65e8_" ma:index="8" nillable="true" ma:displayName="主旨" ma:internalName="_x4e3b__x65e8_">
      <xsd:simpleType>
        <xsd:restriction base="dms:Text">
          <xsd:maxLength value="255"/>
        </xsd:restriction>
      </xsd:simpleType>
    </xsd:element>
    <xsd:element name="Owner" ma:index="9" nillable="true" ma:displayName="擁有人" ma:internalName="Owner">
      <xsd:simpleType>
        <xsd:restriction base="dms:Text"/>
      </xsd:simpleType>
    </xsd:element>
    <xsd:element name="Description" ma:index="10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1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2" nillable="true" ma:displayName="Hit Rates" ma:internalName="SPSPlus_DocField1" ma:readOnly="true">
      <xsd:simpleType>
        <xsd:restriction base="dms:Unknown"/>
      </xsd:simpleType>
    </xsd:element>
    <xsd:element name="SPSPlus_DocField2" ma:index="13" nillable="true" ma:displayName="Vote of useful" ma:internalName="SPSPlus_DocField2" ma:readOnly="true">
      <xsd:simpleType>
        <xsd:restriction base="dms:Unknown"/>
      </xsd:simpleType>
    </xsd:element>
    <xsd:element name="SPSPlus_DocField3" ma:index="14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4e3b__x65e8_ xmlns="58D20CF5-C8BB-438E-B574-31BF1E856D6E">M340 氫氧點火31008-1/31009 PCB設定</_x4e3b__x65e8_>
    <Owner xmlns="58D20CF5-C8BB-438E-B574-31BF1E856D6E" xsi:nil="true"/>
    <Status xmlns="58D20CF5-C8BB-438E-B574-31BF1E856D6E">完稿</Status>
    <Description xmlns="58D20CF5-C8BB-438E-B574-31BF1E856D6E" xsi:nil="true"/>
  </documentManagement>
</p:properties>
</file>

<file path=customXml/itemProps1.xml><?xml version="1.0" encoding="utf-8"?>
<ds:datastoreItem xmlns:ds="http://schemas.openxmlformats.org/officeDocument/2006/customXml" ds:itemID="{DE66243B-2768-43D1-9BB2-9DDFF65A65D4}"/>
</file>

<file path=customXml/itemProps2.xml><?xml version="1.0" encoding="utf-8"?>
<ds:datastoreItem xmlns:ds="http://schemas.openxmlformats.org/officeDocument/2006/customXml" ds:itemID="{A0C7FB9E-693C-40DF-8408-45BDD5466B92}"/>
</file>

<file path=customXml/itemProps3.xml><?xml version="1.0" encoding="utf-8"?>
<ds:datastoreItem xmlns:ds="http://schemas.openxmlformats.org/officeDocument/2006/customXml" ds:itemID="{38A16E97-2ED6-4E16-BD3C-4C8EE0B05F37}"/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278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預設簡報設計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&lt;Default&gt;Winbond Electronics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</dc:creator>
  <cp:lastModifiedBy>MIS</cp:lastModifiedBy>
  <cp:revision>94</cp:revision>
  <dcterms:created xsi:type="dcterms:W3CDTF">2010-02-06T23:37:53Z</dcterms:created>
  <dcterms:modified xsi:type="dcterms:W3CDTF">2022-06-21T10:41:55Z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主旨">
    <vt:lpwstr>M340 氫氧點火31008-1/31009 PCB設定</vt:lpwstr>
  </property>
  <property fmtid="{D5CDD505-2E9C-101B-9397-08002B2CF9AE}" pid="3" name="Owner">
    <vt:lpwstr/>
  </property>
  <property fmtid="{D5CDD505-2E9C-101B-9397-08002B2CF9AE}" pid="4" name="Status">
    <vt:lpwstr>完稿</vt:lpwstr>
  </property>
  <property fmtid="{D5CDD505-2E9C-101B-9397-08002B2CF9AE}" pid="5" name="ContentTypeId">
    <vt:lpwstr>0x010100F50CD258BBC88E43B57431BF1E856D6E</vt:lpwstr>
  </property>
</Properties>
</file>