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ppt/media/image5.jpg" ContentType="image/png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296144"/>
          </a:xfrm>
        </p:spPr>
        <p:txBody>
          <a:bodyPr>
            <a:normAutofit/>
          </a:bodyPr>
          <a:lstStyle>
            <a:lvl1pPr algn="ctr">
              <a:defRPr sz="3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25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2"/>
            <a:ext cx="1916112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E3C9C915-810A-40E2-A332-728EA6C7497A}" type="datetimeFigureOut">
              <a:rPr lang="zh-TW" altLang="en-US" smtClean="0"/>
              <a:t>2021/09/09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9" y="5949952"/>
            <a:ext cx="1887537" cy="365125"/>
          </a:xfrm>
          <a:prstGeom prst="rect">
            <a:avLst/>
          </a:prstGeom>
        </p:spPr>
        <p:txBody>
          <a:bodyPr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350" b="1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D0D0D"/>
                </a:solidFill>
              </a:defRPr>
            </a:lvl1pPr>
          </a:lstStyle>
          <a:p>
            <a:fld id="{FB3CB271-27C1-477D-80B8-C71C7793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50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C9C915-810A-40E2-A332-728EA6C7497A}" type="datetimeFigureOut">
              <a:rPr lang="zh-TW" altLang="en-US" smtClean="0"/>
              <a:t>2021/09/09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3CB271-27C1-477D-80B8-C71C7793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59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C9C915-810A-40E2-A332-728EA6C7497A}" type="datetimeFigureOut">
              <a:rPr lang="zh-TW" altLang="en-US" smtClean="0"/>
              <a:t>2021/09/09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3CB271-27C1-477D-80B8-C71C7793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12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57213" indent="-214313">
              <a:spcBef>
                <a:spcPts val="750"/>
              </a:spcBef>
              <a:buFont typeface="Arial" pitchFamily="34" charset="0"/>
              <a:buChar char="•"/>
              <a:defRPr/>
            </a:lvl2pPr>
            <a:lvl3pPr>
              <a:spcBef>
                <a:spcPts val="750"/>
              </a:spcBef>
              <a:defRPr/>
            </a:lvl3pPr>
            <a:lvl4pPr marL="1285875" indent="-257175">
              <a:spcBef>
                <a:spcPts val="750"/>
              </a:spcBef>
              <a:buFont typeface="Calibri" pitchFamily="34" charset="0"/>
              <a:buChar char="»"/>
              <a:defRPr/>
            </a:lvl4pPr>
            <a:lvl5pPr marL="1543050" indent="-171450">
              <a:spcBef>
                <a:spcPts val="75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C9C915-810A-40E2-A332-728EA6C7497A}" type="datetimeFigureOut">
              <a:rPr lang="zh-TW" altLang="en-US" smtClean="0"/>
              <a:t>2021/09/09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3CB271-27C1-477D-80B8-C71C7793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58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C9C915-810A-40E2-A332-728EA6C7497A}" type="datetimeFigureOut">
              <a:rPr lang="zh-TW" altLang="en-US" smtClean="0"/>
              <a:t>2021/09/09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3CB271-27C1-477D-80B8-C71C7793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21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C9C915-810A-40E2-A332-728EA6C7497A}" type="datetimeFigureOut">
              <a:rPr lang="zh-TW" altLang="en-US" smtClean="0"/>
              <a:t>2021/09/09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3CB271-27C1-477D-80B8-C71C7793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63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C9C915-810A-40E2-A332-728EA6C7497A}" type="datetimeFigureOut">
              <a:rPr lang="zh-TW" altLang="en-US" smtClean="0"/>
              <a:t>2021/09/09</a:t>
            </a:fld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3CB271-27C1-477D-80B8-C71C7793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74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C9C915-810A-40E2-A332-728EA6C7497A}" type="datetimeFigureOut">
              <a:rPr lang="zh-TW" altLang="en-US" smtClean="0"/>
              <a:t>2021/09/09</a:t>
            </a:fld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3CB271-27C1-477D-80B8-C71C7793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49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C9C915-810A-40E2-A332-728EA6C7497A}" type="datetimeFigureOut">
              <a:rPr lang="zh-TW" altLang="en-US" smtClean="0"/>
              <a:t>2021/09/09</a:t>
            </a:fld>
            <a:endParaRPr lang="zh-TW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3CB271-27C1-477D-80B8-C71C7793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C9C915-810A-40E2-A332-728EA6C7497A}" type="datetimeFigureOut">
              <a:rPr lang="zh-TW" altLang="en-US" smtClean="0"/>
              <a:t>2021/09/09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3CB271-27C1-477D-80B8-C71C7793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84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C9C915-810A-40E2-A332-728EA6C7497A}" type="datetimeFigureOut">
              <a:rPr lang="zh-TW" altLang="en-US" smtClean="0"/>
              <a:t>2021/09/09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3CB271-27C1-477D-80B8-C71C7793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02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E3C9C915-810A-40E2-A332-728EA6C7497A}" type="datetimeFigureOut">
              <a:rPr lang="zh-TW" altLang="en-US" smtClean="0"/>
              <a:t>2021/09/09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2363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900">
                <a:solidFill>
                  <a:srgbClr val="7F7F7F"/>
                </a:solidFill>
                <a:ea typeface="新細明體" pitchFamily="18" charset="-120"/>
              </a:defRPr>
            </a:lvl1pPr>
          </a:lstStyle>
          <a:p>
            <a:fld id="{FB3CB271-27C1-477D-80B8-C71C7793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17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7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•"/>
        <a:defRPr sz="2100" b="1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SORT-W2 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解機況流程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431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69639" y="474260"/>
            <a:ext cx="7338291" cy="1287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PS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Autoers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程式，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Native MES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Recipe 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 →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Native MES 1CMS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轉帳，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將機況改為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GaNPM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後，即可使用正常流程解機台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69905" y="3441700"/>
            <a:ext cx="2189018" cy="112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27200" y="2876550"/>
            <a:ext cx="800100" cy="647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4" y="1923477"/>
            <a:ext cx="8078675" cy="449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44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69905" y="3441700"/>
            <a:ext cx="2189018" cy="112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27200" y="2876550"/>
            <a:ext cx="800100" cy="647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1389062"/>
            <a:ext cx="8553450" cy="4105275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292100" y="1549400"/>
            <a:ext cx="7226300" cy="3352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80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86" y="1428050"/>
            <a:ext cx="6259223" cy="480433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78873" y="762000"/>
            <a:ext cx="691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一般機況在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move in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產品後，會轉為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機況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GaNRD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339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2057079" y="2064322"/>
            <a:ext cx="5109091" cy="2036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正常情況</a:t>
            </a:r>
            <a:endParaRPr lang="en-US" altLang="zh-TW" sz="96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670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671625" y="609600"/>
            <a:ext cx="771159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請線上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Autoers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程式將機況由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GaNRD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GaNPM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RMS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選擇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GaNPM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就會看到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 Event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U/T-PROCESS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機況，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並在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Comment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欄位輸入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MPM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7" y="2224882"/>
            <a:ext cx="8400503" cy="412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7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646618" y="651167"/>
            <a:ext cx="602280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皆下來會出現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工程式維護後須通知主任確認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的視窗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在處理時間輸入現在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Comment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欄位會自動帶入你剛剛打的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字元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(MPM OK)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69" y="2224882"/>
            <a:ext cx="7256780" cy="412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6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95746" y="581891"/>
            <a:ext cx="6013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按下送出後，會出現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填寫機台處理狀況完畢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的視窗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再請線上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通知主任確認後即可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release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76" y="1836954"/>
            <a:ext cx="6962490" cy="412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4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85" y="2452255"/>
            <a:ext cx="8646052" cy="214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4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2084789" y="2064322"/>
            <a:ext cx="51090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異</a:t>
            </a:r>
            <a:r>
              <a:rPr lang="zh-TW" altLang="en-US" sz="9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</a:t>
            </a:r>
            <a:r>
              <a:rPr lang="zh-TW" altLang="en-US" sz="9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情況</a:t>
            </a:r>
            <a:endParaRPr lang="en-US" altLang="zh-TW" sz="96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404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39639" y="489750"/>
            <a:ext cx="71625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若在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GaNPM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機況要解機台時，選錯為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T-PM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或者其他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T-XX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機況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會導致在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該迴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圈內無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U/T-PROCESS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機況可選擇而無法解機台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此時請直接通知線上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將機況改為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GaNPM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Autoers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使用正常情況解機台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7" y="2349577"/>
            <a:ext cx="8400503" cy="4120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69905" y="3621815"/>
            <a:ext cx="2189018" cy="112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25550" y="3888515"/>
            <a:ext cx="590550" cy="1143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187450" y="3812315"/>
            <a:ext cx="539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solidFill>
                  <a:srgbClr val="FF0000"/>
                </a:solidFill>
                <a:latin typeface="+mj-lt"/>
                <a:ea typeface="+mj-ea"/>
              </a:rPr>
              <a:t>T-PM</a:t>
            </a:r>
            <a:endParaRPr lang="zh-TW" altLang="en-US" sz="1000" b="1" dirty="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27200" y="4117115"/>
            <a:ext cx="749300" cy="1397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27200" y="3056665"/>
            <a:ext cx="800100" cy="659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26026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35</TotalTime>
  <Words>192</Words>
  <Application>Microsoft Office PowerPoint</Application>
  <PresentationFormat>如螢幕大小 (4:3)</PresentationFormat>
  <Paragraphs>17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Wingdings</vt:lpstr>
      <vt:lpstr>佈景主題1</vt:lpstr>
      <vt:lpstr>SORT-W2 解機況流程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SORT-W2 解機況流程</dc:title>
  <dc:creator>S220 WCLin15</dc:creator>
  <cp:lastModifiedBy>S220 WCLin15</cp:lastModifiedBy>
  <cp:revision>9</cp:revision>
  <dcterms:created xsi:type="dcterms:W3CDTF">2021-09-09T08:41:48Z</dcterms:created>
  <dcterms:modified xsi:type="dcterms:W3CDTF">2021-09-09T09:18:05Z</dcterms:modified>
</cp:coreProperties>
</file>