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  <p:sldMasterId id="2147484998" r:id="rId5"/>
  </p:sldMasterIdLst>
  <p:notesMasterIdLst>
    <p:notesMasterId r:id="rId14"/>
  </p:notesMasterIdLst>
  <p:handoutMasterIdLst>
    <p:handoutMasterId r:id="rId15"/>
  </p:handoutMasterIdLst>
  <p:sldIdLst>
    <p:sldId id="259" r:id="rId6"/>
    <p:sldId id="395" r:id="rId7"/>
    <p:sldId id="401" r:id="rId8"/>
    <p:sldId id="396" r:id="rId9"/>
    <p:sldId id="402" r:id="rId10"/>
    <p:sldId id="403" r:id="rId11"/>
    <p:sldId id="404" r:id="rId12"/>
    <p:sldId id="400" r:id="rId13"/>
  </p:sldIdLst>
  <p:sldSz cx="9144000" cy="6858000" type="screen4x3"/>
  <p:notesSz cx="7010400" cy="92964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77132F9-AE20-4B21-969C-FB43449C8871}">
          <p14:sldIdLst>
            <p14:sldId id="259"/>
            <p14:sldId id="395"/>
            <p14:sldId id="401"/>
            <p14:sldId id="396"/>
            <p14:sldId id="402"/>
            <p14:sldId id="403"/>
            <p14:sldId id="404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FF"/>
    <a:srgbClr val="3333FF"/>
    <a:srgbClr val="FF0066"/>
    <a:srgbClr val="000066"/>
    <a:srgbClr val="E6E6E6"/>
    <a:srgbClr val="99FF66"/>
    <a:srgbClr val="0000FF"/>
    <a:srgbClr val="CCFFCC"/>
    <a:srgbClr val="0066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5" autoAdjust="0"/>
    <p:restoredTop sz="92857" autoAdjust="0"/>
  </p:normalViewPr>
  <p:slideViewPr>
    <p:cSldViewPr showGuides="1">
      <p:cViewPr>
        <p:scale>
          <a:sx n="98" d="100"/>
          <a:sy n="98" d="100"/>
        </p:scale>
        <p:origin x="1596" y="90"/>
      </p:cViewPr>
      <p:guideLst>
        <p:guide orient="horz" pos="7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F92A73AD-8C45-46C6-AC61-9F30B1B2747C}" type="datetimeFigureOut">
              <a:rPr lang="zh-TW" altLang="en-US"/>
              <a:pPr>
                <a:defRPr/>
              </a:pPr>
              <a:t>2024/10/20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388281B5-71C3-458B-9B85-1B60A0241C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1600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94EDADB0-87F6-4398-807F-1B49ECE622D4}" type="datetimeFigureOut">
              <a:rPr lang="zh-TW" altLang="en-US"/>
              <a:pPr>
                <a:defRPr/>
              </a:pPr>
              <a:t>2024/10/20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15" tIns="47008" rIns="94015" bIns="47008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32" y="4415081"/>
            <a:ext cx="5608954" cy="4183537"/>
          </a:xfrm>
          <a:prstGeom prst="rect">
            <a:avLst/>
          </a:prstGeom>
        </p:spPr>
        <p:txBody>
          <a:bodyPr vert="horz" lIns="94015" tIns="47008" rIns="94015" bIns="47008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70570E2E-D8DC-4561-9036-3ABC8641FA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32764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2024/10/20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>
                <a:solidFill>
                  <a:prstClr val="black"/>
                </a:solidFill>
              </a:rPr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4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244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81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78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/>
              <a:pPr>
                <a:defRPr/>
              </a:pPr>
              <a:t>2024/10/20</a:t>
            </a:fld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966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72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433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106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96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4" r:id="rId1"/>
    <p:sldLayoutId id="2147484995" r:id="rId2"/>
    <p:sldLayoutId id="2147484996" r:id="rId3"/>
    <p:sldLayoutId id="2147484992" r:id="rId4"/>
    <p:sldLayoutId id="214748499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9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9" r:id="rId1"/>
    <p:sldLayoutId id="2147485000" r:id="rId2"/>
    <p:sldLayoutId id="2147485001" r:id="rId3"/>
    <p:sldLayoutId id="2147485002" r:id="rId4"/>
    <p:sldLayoutId id="2147485003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0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95536" y="1844824"/>
            <a:ext cx="8352928" cy="7920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altLang="zh-TW" sz="2800" dirty="0"/>
              <a:t>SS particle </a:t>
            </a:r>
            <a:r>
              <a:rPr kumimoji="0" lang="zh-TW" altLang="en-US" sz="2800" dirty="0"/>
              <a:t>截圖網路磁碟機連結</a:t>
            </a:r>
            <a:r>
              <a:rPr kumimoji="0" lang="en-US" altLang="zh-TW" sz="2800" dirty="0"/>
              <a:t> </a:t>
            </a:r>
            <a:r>
              <a:rPr kumimoji="0" lang="zh-TW" altLang="en-US" sz="2800" dirty="0"/>
              <a:t>操作方式</a:t>
            </a:r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397987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6CA7271-6932-1998-D6DC-F563B07F59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D787A3A-0627-EAED-AC70-5815C1A0B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 電腦按右鍵如圖</a:t>
            </a:r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B49711D-033F-4497-3842-AA7B46B23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3629532" cy="319132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9AEA639-3512-C89F-875C-6EE1537BF686}"/>
              </a:ext>
            </a:extLst>
          </p:cNvPr>
          <p:cNvSpPr/>
          <p:nvPr/>
        </p:nvSpPr>
        <p:spPr>
          <a:xfrm>
            <a:off x="1619672" y="3284984"/>
            <a:ext cx="2520280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F8A9ED5-876F-F346-7358-75F55916BB23}"/>
              </a:ext>
            </a:extLst>
          </p:cNvPr>
          <p:cNvCxnSpPr>
            <a:cxnSpLocks/>
          </p:cNvCxnSpPr>
          <p:nvPr/>
        </p:nvCxnSpPr>
        <p:spPr>
          <a:xfrm flipH="1">
            <a:off x="3919169" y="2402903"/>
            <a:ext cx="1075893" cy="7906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A5E26B4-C6FA-796D-91D9-53C3DADB3D7E}"/>
              </a:ext>
            </a:extLst>
          </p:cNvPr>
          <p:cNvSpPr txBox="1"/>
          <p:nvPr/>
        </p:nvSpPr>
        <p:spPr>
          <a:xfrm>
            <a:off x="5148063" y="2029648"/>
            <a:ext cx="2938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點選 </a:t>
            </a:r>
            <a:r>
              <a:rPr lang="en-US" altLang="zh-TW" dirty="0"/>
              <a:t>Map network drive…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3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26199BF-7E18-254A-50F5-B77994D708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BFF9E37-28E6-32A6-7E6A-FD4D0755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5C5A29A-0D83-4E9D-6D1D-466ABE414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180" y="1204602"/>
            <a:ext cx="5839640" cy="444879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93A9AF5-DAFA-724B-9695-44CF0921F340}"/>
              </a:ext>
            </a:extLst>
          </p:cNvPr>
          <p:cNvSpPr/>
          <p:nvPr/>
        </p:nvSpPr>
        <p:spPr>
          <a:xfrm>
            <a:off x="2627784" y="5384770"/>
            <a:ext cx="1800200" cy="26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197FB6D-4EE5-00B8-6DFE-4078E0C417D2}"/>
              </a:ext>
            </a:extLst>
          </p:cNvPr>
          <p:cNvCxnSpPr>
            <a:cxnSpLocks/>
          </p:cNvCxnSpPr>
          <p:nvPr/>
        </p:nvCxnSpPr>
        <p:spPr>
          <a:xfrm flipH="1">
            <a:off x="4355976" y="1916832"/>
            <a:ext cx="1008112" cy="9231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33947D9-2720-211A-A354-0D51F817B45A}"/>
              </a:ext>
            </a:extLst>
          </p:cNvPr>
          <p:cNvSpPr txBox="1"/>
          <p:nvPr/>
        </p:nvSpPr>
        <p:spPr>
          <a:xfrm>
            <a:off x="4932040" y="1491023"/>
            <a:ext cx="2938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點選 </a:t>
            </a:r>
            <a:r>
              <a:rPr lang="en-US" altLang="zh-TW" dirty="0"/>
              <a:t>Drive</a:t>
            </a:r>
            <a:endParaRPr 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2396109-411D-414C-39C6-0E8168CA0FA5}"/>
              </a:ext>
            </a:extLst>
          </p:cNvPr>
          <p:cNvCxnSpPr>
            <a:cxnSpLocks/>
          </p:cNvCxnSpPr>
          <p:nvPr/>
        </p:nvCxnSpPr>
        <p:spPr>
          <a:xfrm flipH="1">
            <a:off x="3703145" y="1915502"/>
            <a:ext cx="1804959" cy="3541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9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635F795-F82F-1EBF-8CEA-F4DE07F2EA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67D6D53-456B-59F2-C52A-4A13823F3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31" y="637368"/>
            <a:ext cx="8229600" cy="504056"/>
          </a:xfrm>
        </p:spPr>
        <p:txBody>
          <a:bodyPr/>
          <a:lstStyle/>
          <a:p>
            <a:r>
              <a:rPr lang="en-US" altLang="zh-TW" sz="2400" dirty="0"/>
              <a:t>SS-3 </a:t>
            </a:r>
            <a:r>
              <a:rPr lang="zh-TW" altLang="en-US" sz="2400" dirty="0"/>
              <a:t> </a:t>
            </a:r>
            <a:r>
              <a:rPr lang="en-US" altLang="zh-TW" sz="2400" dirty="0"/>
              <a:t>“</a:t>
            </a:r>
            <a:r>
              <a:rPr lang="en-US" sz="2400" dirty="0"/>
              <a:t>\\p2ss-3.nufab.nuvoton.cim\SS-3\My Snapshots</a:t>
            </a:r>
            <a:r>
              <a:rPr lang="en-US" altLang="zh-TW" sz="2400" dirty="0"/>
              <a:t>”</a:t>
            </a:r>
            <a:endParaRPr lang="en-US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D61041D-8874-9926-6E14-47D518D70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700808"/>
            <a:ext cx="5792008" cy="426779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A326DB6-9D9F-0FA2-81F8-587915B80D7C}"/>
              </a:ext>
            </a:extLst>
          </p:cNvPr>
          <p:cNvSpPr/>
          <p:nvPr/>
        </p:nvSpPr>
        <p:spPr>
          <a:xfrm>
            <a:off x="2267744" y="3481500"/>
            <a:ext cx="3024336" cy="26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C82A0BA-9014-AF7E-145E-171DA38274D2}"/>
              </a:ext>
            </a:extLst>
          </p:cNvPr>
          <p:cNvCxnSpPr>
            <a:cxnSpLocks/>
          </p:cNvCxnSpPr>
          <p:nvPr/>
        </p:nvCxnSpPr>
        <p:spPr>
          <a:xfrm>
            <a:off x="2555776" y="1988840"/>
            <a:ext cx="216024" cy="11316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D792BD-C772-2810-5403-3B98AF52C281}"/>
              </a:ext>
            </a:extLst>
          </p:cNvPr>
          <p:cNvSpPr txBox="1"/>
          <p:nvPr/>
        </p:nvSpPr>
        <p:spPr>
          <a:xfrm>
            <a:off x="1903801" y="1478499"/>
            <a:ext cx="5489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99FF"/>
                </a:highlight>
              </a:rPr>
              <a:t>輸入 </a:t>
            </a:r>
            <a:r>
              <a:rPr lang="en-US" altLang="zh-TW" dirty="0">
                <a:highlight>
                  <a:srgbClr val="FF99FF"/>
                </a:highlight>
              </a:rPr>
              <a:t>\\p2ss-3.nufab.nuvoton.cim\SS-3\My Snapshots</a:t>
            </a:r>
            <a:endParaRPr lang="en-US" dirty="0">
              <a:highlight>
                <a:srgbClr val="FF99FF"/>
              </a:highlight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C633C05-B230-828C-F8EE-20F30EE2165E}"/>
              </a:ext>
            </a:extLst>
          </p:cNvPr>
          <p:cNvSpPr txBox="1"/>
          <p:nvPr/>
        </p:nvSpPr>
        <p:spPr>
          <a:xfrm>
            <a:off x="1631246" y="1482043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68F53C2-F198-C76D-6689-A99F9FE30469}"/>
              </a:ext>
            </a:extLst>
          </p:cNvPr>
          <p:cNvSpPr txBox="1"/>
          <p:nvPr/>
        </p:nvSpPr>
        <p:spPr>
          <a:xfrm>
            <a:off x="6052004" y="4759318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0EF1582-5E3D-8D0E-7118-01D4949106F3}"/>
              </a:ext>
            </a:extLst>
          </p:cNvPr>
          <p:cNvSpPr txBox="1"/>
          <p:nvPr/>
        </p:nvSpPr>
        <p:spPr>
          <a:xfrm>
            <a:off x="6467568" y="4742601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 </a:t>
            </a:r>
            <a:r>
              <a:rPr lang="en-US" altLang="zh-TW" dirty="0"/>
              <a:t>Finish</a:t>
            </a:r>
            <a:endParaRPr 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57CC09C-CAB0-2D38-0926-1E2B3D5D1606}"/>
              </a:ext>
            </a:extLst>
          </p:cNvPr>
          <p:cNvCxnSpPr>
            <a:cxnSpLocks/>
          </p:cNvCxnSpPr>
          <p:nvPr/>
        </p:nvCxnSpPr>
        <p:spPr>
          <a:xfrm flipH="1">
            <a:off x="6006229" y="5095216"/>
            <a:ext cx="509987" cy="4857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B98CB84-035C-88ED-9D6E-A5DB8891BFC1}"/>
              </a:ext>
            </a:extLst>
          </p:cNvPr>
          <p:cNvSpPr/>
          <p:nvPr/>
        </p:nvSpPr>
        <p:spPr>
          <a:xfrm>
            <a:off x="5508104" y="5599272"/>
            <a:ext cx="93610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3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A241B5F-FEA9-62CC-ED33-F96736DCF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832" y="1710063"/>
            <a:ext cx="5849166" cy="4239217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635F795-F82F-1EBF-8CEA-F4DE07F2EA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67D6D53-456B-59F2-C52A-4A13823F3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31" y="637368"/>
            <a:ext cx="8229600" cy="504056"/>
          </a:xfrm>
        </p:spPr>
        <p:txBody>
          <a:bodyPr/>
          <a:lstStyle/>
          <a:p>
            <a:r>
              <a:rPr lang="en-US" altLang="zh-TW" sz="2400" dirty="0"/>
              <a:t>SS-5 </a:t>
            </a:r>
            <a:r>
              <a:rPr lang="zh-TW" altLang="en-US" sz="2400" dirty="0"/>
              <a:t> </a:t>
            </a:r>
            <a:r>
              <a:rPr lang="en-US" altLang="zh-TW" sz="2400" dirty="0"/>
              <a:t>“\\p2oe-5.nufab.nuvoton.cim\SS-5\My Snapshots”</a:t>
            </a:r>
            <a:endParaRPr 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326DB6-9D9F-0FA2-81F8-587915B80D7C}"/>
              </a:ext>
            </a:extLst>
          </p:cNvPr>
          <p:cNvSpPr/>
          <p:nvPr/>
        </p:nvSpPr>
        <p:spPr>
          <a:xfrm>
            <a:off x="2267744" y="3481500"/>
            <a:ext cx="3024336" cy="26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C82A0BA-9014-AF7E-145E-171DA38274D2}"/>
              </a:ext>
            </a:extLst>
          </p:cNvPr>
          <p:cNvCxnSpPr>
            <a:cxnSpLocks/>
          </p:cNvCxnSpPr>
          <p:nvPr/>
        </p:nvCxnSpPr>
        <p:spPr>
          <a:xfrm>
            <a:off x="2555776" y="1988840"/>
            <a:ext cx="216024" cy="11316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D792BD-C772-2810-5403-3B98AF52C281}"/>
              </a:ext>
            </a:extLst>
          </p:cNvPr>
          <p:cNvSpPr txBox="1"/>
          <p:nvPr/>
        </p:nvSpPr>
        <p:spPr>
          <a:xfrm>
            <a:off x="1903801" y="1478499"/>
            <a:ext cx="5489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99FF"/>
                </a:highlight>
              </a:rPr>
              <a:t>輸入 </a:t>
            </a:r>
            <a:r>
              <a:rPr lang="en-US" altLang="zh-TW" dirty="0">
                <a:highlight>
                  <a:srgbClr val="FF99FF"/>
                </a:highlight>
              </a:rPr>
              <a:t>\\p2oe-5.nufab.nuvoton.cim\SS-5\My Snapshots</a:t>
            </a:r>
            <a:endParaRPr lang="en-US" dirty="0">
              <a:highlight>
                <a:srgbClr val="FF99FF"/>
              </a:highlight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C633C05-B230-828C-F8EE-20F30EE2165E}"/>
              </a:ext>
            </a:extLst>
          </p:cNvPr>
          <p:cNvSpPr txBox="1"/>
          <p:nvPr/>
        </p:nvSpPr>
        <p:spPr>
          <a:xfrm>
            <a:off x="1631246" y="1482043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68F53C2-F198-C76D-6689-A99F9FE30469}"/>
              </a:ext>
            </a:extLst>
          </p:cNvPr>
          <p:cNvSpPr txBox="1"/>
          <p:nvPr/>
        </p:nvSpPr>
        <p:spPr>
          <a:xfrm>
            <a:off x="6052004" y="4759318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0EF1582-5E3D-8D0E-7118-01D4949106F3}"/>
              </a:ext>
            </a:extLst>
          </p:cNvPr>
          <p:cNvSpPr txBox="1"/>
          <p:nvPr/>
        </p:nvSpPr>
        <p:spPr>
          <a:xfrm>
            <a:off x="6467568" y="4742601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 </a:t>
            </a:r>
            <a:r>
              <a:rPr lang="en-US" altLang="zh-TW" dirty="0"/>
              <a:t>Finish</a:t>
            </a:r>
            <a:endParaRPr 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57CC09C-CAB0-2D38-0926-1E2B3D5D1606}"/>
              </a:ext>
            </a:extLst>
          </p:cNvPr>
          <p:cNvCxnSpPr>
            <a:cxnSpLocks/>
          </p:cNvCxnSpPr>
          <p:nvPr/>
        </p:nvCxnSpPr>
        <p:spPr>
          <a:xfrm flipH="1">
            <a:off x="6006229" y="5095216"/>
            <a:ext cx="509987" cy="4857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B98CB84-035C-88ED-9D6E-A5DB8891BFC1}"/>
              </a:ext>
            </a:extLst>
          </p:cNvPr>
          <p:cNvSpPr/>
          <p:nvPr/>
        </p:nvSpPr>
        <p:spPr>
          <a:xfrm>
            <a:off x="5508104" y="5599272"/>
            <a:ext cx="93610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31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8D5F2A3-F7B3-E30E-6726-F3FBD6265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44" y="1674023"/>
            <a:ext cx="5816088" cy="4273666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635F795-F82F-1EBF-8CEA-F4DE07F2EA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67D6D53-456B-59F2-C52A-4A13823F3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31" y="637368"/>
            <a:ext cx="8229600" cy="504056"/>
          </a:xfrm>
        </p:spPr>
        <p:txBody>
          <a:bodyPr/>
          <a:lstStyle/>
          <a:p>
            <a:r>
              <a:rPr lang="en-US" altLang="zh-TW" sz="2400" dirty="0"/>
              <a:t>SS-6 </a:t>
            </a:r>
            <a:r>
              <a:rPr lang="zh-TW" altLang="en-US" sz="2400" dirty="0"/>
              <a:t> </a:t>
            </a:r>
            <a:r>
              <a:rPr lang="en-US" altLang="zh-TW" sz="2400" dirty="0"/>
              <a:t>“\\ctos-pc\CaptureScreen\S200”</a:t>
            </a:r>
            <a:endParaRPr 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326DB6-9D9F-0FA2-81F8-587915B80D7C}"/>
              </a:ext>
            </a:extLst>
          </p:cNvPr>
          <p:cNvSpPr/>
          <p:nvPr/>
        </p:nvSpPr>
        <p:spPr>
          <a:xfrm>
            <a:off x="2267744" y="3481500"/>
            <a:ext cx="3024336" cy="26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C82A0BA-9014-AF7E-145E-171DA38274D2}"/>
              </a:ext>
            </a:extLst>
          </p:cNvPr>
          <p:cNvCxnSpPr>
            <a:cxnSpLocks/>
          </p:cNvCxnSpPr>
          <p:nvPr/>
        </p:nvCxnSpPr>
        <p:spPr>
          <a:xfrm>
            <a:off x="2555776" y="1988840"/>
            <a:ext cx="216024" cy="11316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D792BD-C772-2810-5403-3B98AF52C281}"/>
              </a:ext>
            </a:extLst>
          </p:cNvPr>
          <p:cNvSpPr txBox="1"/>
          <p:nvPr/>
        </p:nvSpPr>
        <p:spPr>
          <a:xfrm>
            <a:off x="1903801" y="1478499"/>
            <a:ext cx="5489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99FF"/>
                </a:highlight>
              </a:rPr>
              <a:t>輸入  </a:t>
            </a:r>
            <a:r>
              <a:rPr lang="en-US" altLang="zh-TW" dirty="0">
                <a:highlight>
                  <a:srgbClr val="FF99FF"/>
                </a:highlight>
              </a:rPr>
              <a:t>\\ctos-pc\CaptureScreen\S200</a:t>
            </a:r>
            <a:endParaRPr lang="en-US" dirty="0">
              <a:highlight>
                <a:srgbClr val="FF99FF"/>
              </a:highlight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C633C05-B230-828C-F8EE-20F30EE2165E}"/>
              </a:ext>
            </a:extLst>
          </p:cNvPr>
          <p:cNvSpPr txBox="1"/>
          <p:nvPr/>
        </p:nvSpPr>
        <p:spPr>
          <a:xfrm>
            <a:off x="1631246" y="1482043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68F53C2-F198-C76D-6689-A99F9FE30469}"/>
              </a:ext>
            </a:extLst>
          </p:cNvPr>
          <p:cNvSpPr txBox="1"/>
          <p:nvPr/>
        </p:nvSpPr>
        <p:spPr>
          <a:xfrm>
            <a:off x="6052004" y="4759318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0EF1582-5E3D-8D0E-7118-01D4949106F3}"/>
              </a:ext>
            </a:extLst>
          </p:cNvPr>
          <p:cNvSpPr txBox="1"/>
          <p:nvPr/>
        </p:nvSpPr>
        <p:spPr>
          <a:xfrm>
            <a:off x="6467568" y="4742601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 </a:t>
            </a:r>
            <a:r>
              <a:rPr lang="en-US" altLang="zh-TW" dirty="0"/>
              <a:t>Finish</a:t>
            </a:r>
            <a:endParaRPr 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57CC09C-CAB0-2D38-0926-1E2B3D5D1606}"/>
              </a:ext>
            </a:extLst>
          </p:cNvPr>
          <p:cNvCxnSpPr>
            <a:cxnSpLocks/>
          </p:cNvCxnSpPr>
          <p:nvPr/>
        </p:nvCxnSpPr>
        <p:spPr>
          <a:xfrm flipH="1">
            <a:off x="6006229" y="5095216"/>
            <a:ext cx="509987" cy="4857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B98CB84-035C-88ED-9D6E-A5DB8891BFC1}"/>
              </a:ext>
            </a:extLst>
          </p:cNvPr>
          <p:cNvSpPr/>
          <p:nvPr/>
        </p:nvSpPr>
        <p:spPr>
          <a:xfrm>
            <a:off x="5508104" y="5599272"/>
            <a:ext cx="93610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2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BEB87A5-E7D7-F6DC-F58A-0A7FB51EB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437" y="1681756"/>
            <a:ext cx="5782482" cy="4286848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635F795-F82F-1EBF-8CEA-F4DE07F2EA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67D6D53-456B-59F2-C52A-4A13823F3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31" y="637368"/>
            <a:ext cx="8229600" cy="504056"/>
          </a:xfrm>
        </p:spPr>
        <p:txBody>
          <a:bodyPr/>
          <a:lstStyle/>
          <a:p>
            <a:r>
              <a:rPr lang="en-US" altLang="zh-TW" sz="2400" dirty="0"/>
              <a:t>TW-2 </a:t>
            </a:r>
            <a:r>
              <a:rPr lang="zh-TW" altLang="en-US" sz="2400" dirty="0"/>
              <a:t> </a:t>
            </a:r>
            <a:r>
              <a:rPr lang="en-US" altLang="zh-TW" sz="2400" dirty="0"/>
              <a:t>“</a:t>
            </a:r>
            <a:r>
              <a:rPr lang="en-US" sz="2400" dirty="0"/>
              <a:t>\\p262-1.nufab.nuvoton.cim\62-1\My Snapshots</a:t>
            </a:r>
            <a:r>
              <a:rPr lang="en-US" altLang="zh-TW" sz="2400" dirty="0"/>
              <a:t>”</a:t>
            </a:r>
            <a:endParaRPr 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326DB6-9D9F-0FA2-81F8-587915B80D7C}"/>
              </a:ext>
            </a:extLst>
          </p:cNvPr>
          <p:cNvSpPr/>
          <p:nvPr/>
        </p:nvSpPr>
        <p:spPr>
          <a:xfrm>
            <a:off x="2267744" y="3481500"/>
            <a:ext cx="3024336" cy="26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C82A0BA-9014-AF7E-145E-171DA38274D2}"/>
              </a:ext>
            </a:extLst>
          </p:cNvPr>
          <p:cNvCxnSpPr>
            <a:cxnSpLocks/>
          </p:cNvCxnSpPr>
          <p:nvPr/>
        </p:nvCxnSpPr>
        <p:spPr>
          <a:xfrm>
            <a:off x="2555776" y="1988840"/>
            <a:ext cx="216024" cy="11316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D792BD-C772-2810-5403-3B98AF52C281}"/>
              </a:ext>
            </a:extLst>
          </p:cNvPr>
          <p:cNvSpPr txBox="1"/>
          <p:nvPr/>
        </p:nvSpPr>
        <p:spPr>
          <a:xfrm>
            <a:off x="1903801" y="1478499"/>
            <a:ext cx="5489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99FF"/>
                </a:highlight>
              </a:rPr>
              <a:t>輸入  </a:t>
            </a:r>
            <a:r>
              <a:rPr lang="en-US" altLang="zh-TW" dirty="0">
                <a:highlight>
                  <a:srgbClr val="FF99FF"/>
                </a:highlight>
              </a:rPr>
              <a:t>\\p262-1.nufab.nuvoton.cim\62-1\My Snapshots</a:t>
            </a:r>
            <a:endParaRPr lang="en-US" dirty="0">
              <a:highlight>
                <a:srgbClr val="FF99FF"/>
              </a:highlight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C633C05-B230-828C-F8EE-20F30EE2165E}"/>
              </a:ext>
            </a:extLst>
          </p:cNvPr>
          <p:cNvSpPr txBox="1"/>
          <p:nvPr/>
        </p:nvSpPr>
        <p:spPr>
          <a:xfrm>
            <a:off x="1631246" y="1482043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68F53C2-F198-C76D-6689-A99F9FE30469}"/>
              </a:ext>
            </a:extLst>
          </p:cNvPr>
          <p:cNvSpPr txBox="1"/>
          <p:nvPr/>
        </p:nvSpPr>
        <p:spPr>
          <a:xfrm>
            <a:off x="6052004" y="4759318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0EF1582-5E3D-8D0E-7118-01D4949106F3}"/>
              </a:ext>
            </a:extLst>
          </p:cNvPr>
          <p:cNvSpPr txBox="1"/>
          <p:nvPr/>
        </p:nvSpPr>
        <p:spPr>
          <a:xfrm>
            <a:off x="6467568" y="4742601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 </a:t>
            </a:r>
            <a:r>
              <a:rPr lang="en-US" altLang="zh-TW" dirty="0"/>
              <a:t>Finish</a:t>
            </a:r>
            <a:endParaRPr 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57CC09C-CAB0-2D38-0926-1E2B3D5D1606}"/>
              </a:ext>
            </a:extLst>
          </p:cNvPr>
          <p:cNvCxnSpPr>
            <a:cxnSpLocks/>
          </p:cNvCxnSpPr>
          <p:nvPr/>
        </p:nvCxnSpPr>
        <p:spPr>
          <a:xfrm flipH="1">
            <a:off x="6006229" y="5095216"/>
            <a:ext cx="509987" cy="4857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B98CB84-035C-88ED-9D6E-A5DB8891BFC1}"/>
              </a:ext>
            </a:extLst>
          </p:cNvPr>
          <p:cNvSpPr/>
          <p:nvPr/>
        </p:nvSpPr>
        <p:spPr>
          <a:xfrm>
            <a:off x="5508104" y="5599272"/>
            <a:ext cx="93610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22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88D4F93-A3FD-2184-8A8D-974AF5A5AB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AB42076-8EB5-7D64-0BA5-626FA27A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開啟我的電腦</a:t>
            </a:r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ED75905-233E-AE9C-4FFD-2896B28E2069}"/>
              </a:ext>
            </a:extLst>
          </p:cNvPr>
          <p:cNvSpPr txBox="1"/>
          <p:nvPr/>
        </p:nvSpPr>
        <p:spPr>
          <a:xfrm>
            <a:off x="5558530" y="2456320"/>
            <a:ext cx="172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62-1</a:t>
            </a:r>
            <a:r>
              <a:rPr lang="zh-TW" altLang="en-US" sz="1800" dirty="0"/>
              <a:t> </a:t>
            </a:r>
            <a:r>
              <a:rPr lang="en-US" altLang="zh-TW" sz="1800" dirty="0"/>
              <a:t>=&gt;</a:t>
            </a:r>
            <a:r>
              <a:rPr lang="zh-TW" altLang="en-US" sz="1800" dirty="0"/>
              <a:t> </a:t>
            </a:r>
            <a:r>
              <a:rPr lang="en-US" altLang="zh-TW" sz="1800" dirty="0"/>
              <a:t>TW-2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5A5F612-E737-CD28-2B8A-1CDBEA00D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096280"/>
            <a:ext cx="3362794" cy="160042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FCF6744-4A41-7EE4-D7FF-18E4C4CADA8B}"/>
              </a:ext>
            </a:extLst>
          </p:cNvPr>
          <p:cNvSpPr txBox="1"/>
          <p:nvPr/>
        </p:nvSpPr>
        <p:spPr>
          <a:xfrm>
            <a:off x="5558530" y="3361884"/>
            <a:ext cx="172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S200</a:t>
            </a:r>
            <a:r>
              <a:rPr lang="zh-TW" altLang="en-US" sz="1800" dirty="0"/>
              <a:t> </a:t>
            </a:r>
            <a:r>
              <a:rPr lang="en-US" altLang="zh-TW" sz="1800" dirty="0"/>
              <a:t>=&gt;</a:t>
            </a:r>
            <a:r>
              <a:rPr lang="zh-TW" altLang="en-US" sz="1800" dirty="0"/>
              <a:t> </a:t>
            </a:r>
            <a:r>
              <a:rPr lang="en-US" altLang="zh-TW" sz="1800" dirty="0"/>
              <a:t>SS-6</a:t>
            </a:r>
          </a:p>
        </p:txBody>
      </p:sp>
    </p:spTree>
    <p:extLst>
      <p:ext uri="{BB962C8B-B14F-4D97-AF65-F5344CB8AC3E}">
        <p14:creationId xmlns:p14="http://schemas.microsoft.com/office/powerpoint/2010/main" val="2875114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D982D380248D468001CC0459944B8C" ma:contentTypeVersion="0" ma:contentTypeDescription="Create a new document." ma:contentTypeScope="" ma:versionID="ef01913f5f3fa06f9dc38835ddfe3714">
  <xsd:schema xmlns:xsd="http://www.w3.org/2001/XMLSchema" xmlns:xs="http://www.w3.org/2001/XMLSchema" xmlns:p="http://schemas.microsoft.com/office/2006/metadata/properties" xmlns:ns2="D382D93E-2480-468D-8001-CC0459944B8C" targetNamespace="http://schemas.microsoft.com/office/2006/metadata/properties" ma:root="true" ma:fieldsID="2397789e93110a84f930f733926bd105" ns2:_="">
    <xsd:import namespace="D382D93E-2480-468D-8001-CC0459944B8C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" minOccurs="0"/>
                <xsd:element ref="ns2:Status" minOccurs="0"/>
                <xsd:element ref="ns2:SPSPlus_DocField1" minOccurs="0"/>
                <xsd:element ref="ns2:SPSPlus_DocField2" minOccurs="0"/>
                <xsd:element ref="ns2:SPSPlus_DocField3" minOccurs="0"/>
                <xsd:element ref="ns2:wee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2D93E-2480-468D-8001-CC0459944B8C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擁有人" ma:internalName="Owner">
      <xsd:simpleType>
        <xsd:restriction base="dms:Text"/>
      </xsd:simpleType>
    </xsd:element>
    <xsd:element name="Description" ma:index="9" nillable="true" ma:displayName="描述" ma:internalName="Description">
      <xsd:simpleType>
        <xsd:restriction base="dms:Note">
          <xsd:maxLength value="255"/>
        </xsd:restriction>
      </xsd:simpleType>
    </xsd:element>
    <xsd:element name="Status" ma:index="10" nillable="true" ma:displayName="狀態" ma:internalName="Status">
      <xsd:simpleType>
        <xsd:restriction base="dms:Choice">
          <xsd:enumeration value="粗糙"/>
          <xsd:enumeration value="草稿"/>
          <xsd:enumeration value="預覽"/>
          <xsd:enumeration value="完稿"/>
        </xsd:restriction>
      </xsd:simpleType>
    </xsd:element>
    <xsd:element name="SPSPlus_DocField1" ma:index="11" nillable="true" ma:displayName="Hit Rates" ma:internalName="SPSPlus_DocField1" ma:readOnly="true">
      <xsd:simpleType>
        <xsd:restriction base="dms:Unknown"/>
      </xsd:simpleType>
    </xsd:element>
    <xsd:element name="SPSPlus_DocField2" ma:index="12" nillable="true" ma:displayName="Vote of useful" ma:internalName="SPSPlus_DocField2" ma:readOnly="true">
      <xsd:simpleType>
        <xsd:restriction base="dms:Unknown"/>
      </xsd:simpleType>
    </xsd:element>
    <xsd:element name="SPSPlus_DocField3" ma:index="13" nillable="true" ma:displayName="Vote of useless" ma:internalName="SPSPlus_DocField3" ma:readOnly="true">
      <xsd:simpleType>
        <xsd:restriction base="dms:Unknown"/>
      </xsd:simpleType>
    </xsd:element>
    <xsd:element name="week" ma:index="14" nillable="true" ma:displayName="week" ma:internalName="week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D382D93E-2480-468D-8001-CC0459944B8C" xsi:nil="true"/>
    <week xmlns="D382D93E-2480-468D-8001-CC0459944B8C" xsi:nil="true"/>
    <Status xmlns="D382D93E-2480-468D-8001-CC0459944B8C" xsi:nil="true"/>
    <Description xmlns="D382D93E-2480-468D-8001-CC0459944B8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BDB55F-B23D-41C7-AB01-3C92D43C04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82D93E-2480-468D-8001-CC0459944B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711116-2882-48F6-8F3B-8BE7C43F6DB3}">
  <ds:schemaRefs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D382D93E-2480-468D-8001-CC0459944B8C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1F41721-8BA7-426A-8F1E-0C7B8587C6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NTC_A</Template>
  <TotalTime>181995</TotalTime>
  <Words>159</Words>
  <Application>Microsoft Office PowerPoint</Application>
  <PresentationFormat>如螢幕大小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1_Office Theme</vt:lpstr>
      <vt:lpstr>PowerPoint 簡報</vt:lpstr>
      <vt:lpstr>點選 電腦按右鍵如圖</vt:lpstr>
      <vt:lpstr>PowerPoint 簡報</vt:lpstr>
      <vt:lpstr>SS-3  “\\p2ss-3.nufab.nuvoton.cim\SS-3\My Snapshots”</vt:lpstr>
      <vt:lpstr>SS-5  “\\p2oe-5.nufab.nuvoton.cim\SS-5\My Snapshots”</vt:lpstr>
      <vt:lpstr>SS-6  “\\ctos-pc\CaptureScreen\S200”</vt:lpstr>
      <vt:lpstr>TW-2  “\\p262-1.nufab.nuvoton.cim\62-1\My Snapshots”</vt:lpstr>
      <vt:lpstr>開啟我的電腦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S400 Capital Budge Plan</dc:title>
  <dc:creator>SCCHEN1@nuvoton.com</dc:creator>
  <cp:lastModifiedBy>S210 WCChen3</cp:lastModifiedBy>
  <cp:revision>1871</cp:revision>
  <cp:lastPrinted>2021-10-06T02:29:51Z</cp:lastPrinted>
  <dcterms:created xsi:type="dcterms:W3CDTF">2012-03-21T02:57:47Z</dcterms:created>
  <dcterms:modified xsi:type="dcterms:W3CDTF">2024-10-20T11:04:27Z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0x0101003ED982D380248D468001CC0459944B8C</vt:lpwstr>
  </property>
  <property fmtid="{D5CDD505-2E9C-101B-9397-08002B2CF9AE}" pid="3" name="vti_description">
    <vt:lpwstr/>
  </property>
</Properties>
</file>