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2E48-F29D-4BA6-B746-6F8E8CCBCB87}" type="datetimeFigureOut">
              <a:rPr lang="zh-TW" altLang="en-US" smtClean="0"/>
              <a:t>2024/5/5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AEF2-4BD6-4615-B6A2-79746AB3D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28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2E48-F29D-4BA6-B746-6F8E8CCBCB87}" type="datetimeFigureOut">
              <a:rPr lang="zh-TW" altLang="en-US" smtClean="0"/>
              <a:t>2024/5/5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AEF2-4BD6-4615-B6A2-79746AB3D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26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2E48-F29D-4BA6-B746-6F8E8CCBCB87}" type="datetimeFigureOut">
              <a:rPr lang="zh-TW" altLang="en-US" smtClean="0"/>
              <a:t>2024/5/5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AEF2-4BD6-4615-B6A2-79746AB3D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16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2E48-F29D-4BA6-B746-6F8E8CCBCB87}" type="datetimeFigureOut">
              <a:rPr lang="zh-TW" altLang="en-US" smtClean="0"/>
              <a:t>2024/5/5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AEF2-4BD6-4615-B6A2-79746AB3D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17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2E48-F29D-4BA6-B746-6F8E8CCBCB87}" type="datetimeFigureOut">
              <a:rPr lang="zh-TW" altLang="en-US" smtClean="0"/>
              <a:t>2024/5/5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AEF2-4BD6-4615-B6A2-79746AB3D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96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2E48-F29D-4BA6-B746-6F8E8CCBCB87}" type="datetimeFigureOut">
              <a:rPr lang="zh-TW" altLang="en-US" smtClean="0"/>
              <a:t>2024/5/5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AEF2-4BD6-4615-B6A2-79746AB3D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13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2E48-F29D-4BA6-B746-6F8E8CCBCB87}" type="datetimeFigureOut">
              <a:rPr lang="zh-TW" altLang="en-US" smtClean="0"/>
              <a:t>2024/5/5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AEF2-4BD6-4615-B6A2-79746AB3D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22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2E48-F29D-4BA6-B746-6F8E8CCBCB87}" type="datetimeFigureOut">
              <a:rPr lang="zh-TW" altLang="en-US" smtClean="0"/>
              <a:t>2024/5/5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AEF2-4BD6-4615-B6A2-79746AB3D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24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2E48-F29D-4BA6-B746-6F8E8CCBCB87}" type="datetimeFigureOut">
              <a:rPr lang="zh-TW" altLang="en-US" smtClean="0"/>
              <a:t>2024/5/5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AEF2-4BD6-4615-B6A2-79746AB3D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32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2E48-F29D-4BA6-B746-6F8E8CCBCB87}" type="datetimeFigureOut">
              <a:rPr lang="zh-TW" altLang="en-US" smtClean="0"/>
              <a:t>2024/5/5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AEF2-4BD6-4615-B6A2-79746AB3D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09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2E48-F29D-4BA6-B746-6F8E8CCBCB87}" type="datetimeFigureOut">
              <a:rPr lang="zh-TW" altLang="en-US" smtClean="0"/>
              <a:t>2024/5/5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AEF2-4BD6-4615-B6A2-79746AB3D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5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22E48-F29D-4BA6-B746-6F8E8CCBCB87}" type="datetimeFigureOut">
              <a:rPr lang="zh-TW" altLang="en-US" smtClean="0"/>
              <a:t>2024/5/5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8AEF2-4BD6-4615-B6A2-79746AB3D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81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03357" y="0"/>
            <a:ext cx="3775393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hangingPunct="0">
              <a:lnSpc>
                <a:spcPct val="107000"/>
              </a:lnSpc>
              <a:spcAft>
                <a:spcPts val="800"/>
              </a:spcAft>
              <a:tabLst>
                <a:tab pos="2637155" algn="ctr"/>
                <a:tab pos="5274310" algn="r"/>
              </a:tabLst>
            </a:pPr>
            <a:r>
              <a:rPr lang="zh-TW" altLang="zh-TW" sz="2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爐管地震之處置流程圖</a:t>
            </a:r>
            <a:endParaRPr lang="zh-TW" altLang="zh-TW" sz="2800" dirty="0">
              <a:latin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3A3BFFE-3A4A-28FE-804D-C67A679B7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334" y="485542"/>
            <a:ext cx="5405437" cy="633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58043" y="98197"/>
            <a:ext cx="6842806" cy="669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地震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&gt;3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級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加速度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≥15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gal)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，地震系統啟動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主控盤警報聲響起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87338" indent="-10953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09538" algn="l"/>
              </a:tabLst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地震加速度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&lt;15gal 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若地震系統啟動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Reset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63550" indent="-176213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主控盤地震檢出開關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Reset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(ON→OFF→ON)</a:t>
            </a:r>
          </a:p>
          <a:p>
            <a:pPr marL="463550" indent="-176213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Tunnel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控制盤主開關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Reset (ON→OFF→ON)</a:t>
            </a:r>
          </a:p>
          <a:p>
            <a:pPr marL="519113" indent="-231775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Tunnel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抽檢機台確認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Boat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有無偏移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107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地震加速度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≥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15gal</a:t>
            </a:r>
          </a:p>
          <a:p>
            <a:pPr marL="573088" indent="-28575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主控盤地震警報喇叭開關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BUZZER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切至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OFF</a:t>
            </a:r>
          </a:p>
          <a:p>
            <a:pPr marL="573088" indent="-285750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地震系統正常啟動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ARM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離開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P03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 →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ARM Interlock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停止動作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(VL-800 ID.75 alarm)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VL-800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切換至手動模式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Tunnel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控制盤對應的機台開關切換至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OFF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檢查並調整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Boat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位置確認承接正常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復歸地震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Interlock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電路系統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7338" indent="-55563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待全部爐管機台都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Unload</a:t>
            </a:r>
          </a:p>
          <a:p>
            <a:pPr marL="463550" indent="-231775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主控盤地震檢出開關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Reset (ON→OFF→ON)</a:t>
            </a:r>
          </a:p>
          <a:p>
            <a:pPr marL="463550" indent="-231775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主控盤地震警報喇叭開關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BUZZER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切至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</a:t>
            </a:r>
          </a:p>
          <a:p>
            <a:pPr marL="463550" indent="-231775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Tunnel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控制盤主開關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Reset (ON→OFF→ON)</a:t>
            </a:r>
          </a:p>
          <a:p>
            <a:pPr marL="463550" indent="-231775">
              <a:lnSpc>
                <a:spcPct val="150000"/>
              </a:lnSpc>
              <a:buFont typeface="Wingdings" panose="05000000000000000000" pitchFamily="2" charset="2"/>
              <a:buAutoNum type="circleNumWdWhitePlain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Tunnel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控制盤對應的機台開關切換至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7212" y="150321"/>
            <a:ext cx="3916907" cy="271645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399593" y="1337481"/>
            <a:ext cx="1037229" cy="139207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560860" y="1337481"/>
            <a:ext cx="1037229" cy="139207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7212" y="3141828"/>
            <a:ext cx="3889610" cy="284928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874758" y="4885900"/>
            <a:ext cx="3452884" cy="65509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11614246" y="5063319"/>
            <a:ext cx="13644" cy="586854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/>
          <p:cNvSpPr/>
          <p:nvPr/>
        </p:nvSpPr>
        <p:spPr>
          <a:xfrm>
            <a:off x="11573302" y="5302925"/>
            <a:ext cx="95534" cy="1076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11376105" y="4693986"/>
            <a:ext cx="558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ON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360899" y="5650172"/>
            <a:ext cx="622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OFF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29D780-5C96-621F-BE2C-C5BB10A5A9F0}"/>
              </a:ext>
            </a:extLst>
          </p:cNvPr>
          <p:cNvSpPr/>
          <p:nvPr/>
        </p:nvSpPr>
        <p:spPr>
          <a:xfrm>
            <a:off x="9172575" y="3141828"/>
            <a:ext cx="981075" cy="84939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CF29014-3C41-9124-8B4E-D9DE1760AE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4238" y="3098435"/>
            <a:ext cx="524023" cy="103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58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522E669D0C164D979BB111D048F9C0" ma:contentTypeVersion="68" ma:contentTypeDescription="Create a new document." ma:contentTypeScope="" ma:versionID="225448831fb6c055a5bea1f0ef01e8f8">
  <xsd:schema xmlns:xsd="http://www.w3.org/2001/XMLSchema" xmlns:xs="http://www.w3.org/2001/XMLSchema" xmlns:p="http://schemas.microsoft.com/office/2006/metadata/properties" xmlns:ns1="4aab54f8-6b1b-4068-aaf8-6afe0576127c" xmlns:ns2="http://schemas.microsoft.com/sharepoint/v3" targetNamespace="http://schemas.microsoft.com/office/2006/metadata/properties" ma:root="true" ma:fieldsID="e18d541b4d8fd05f5433d3ee98e3b6bd" ns1:_="" ns2:_="">
    <xsd:import namespace="4aab54f8-6b1b-4068-aaf8-6afe0576127c"/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_x4e3b__x65e8_" minOccurs="0"/>
                <xsd:element ref="ns1:Owner" minOccurs="0"/>
                <xsd:element ref="ns1:Description" minOccurs="0"/>
                <xsd:element ref="ns1:Status" minOccurs="0"/>
                <xsd:element ref="ns2:_ModerationComments" minOccurs="0"/>
                <xsd:element ref="ns2:File_x0020_Type" minOccurs="0"/>
                <xsd:element ref="ns2:HTML_x0020_File_x0020_Type" minOccurs="0"/>
                <xsd:element ref="ns2:_SourceUrl" minOccurs="0"/>
                <xsd:element ref="ns2:_SharedFileIndex" minOccurs="0"/>
                <xsd:element ref="ns1:SPSPlus_DocField1" minOccurs="0"/>
                <xsd:element ref="ns1:SPSPlus_DocField2" minOccurs="0"/>
                <xsd:element ref="ns1:SPSPlus_DocField3" minOccurs="0"/>
                <xsd:element ref="ns2:ContentTypeId" minOccurs="0"/>
                <xsd:element ref="ns2:TemplateUrl" minOccurs="0"/>
                <xsd:element ref="ns2:xd_ProgID" minOccurs="0"/>
                <xsd:element ref="ns2:xd_Signature" minOccurs="0"/>
                <xsd:element ref="ns2:ComplianceAssetId" minOccurs="0"/>
                <xsd:element ref="ns2:_ShortcutUrl" minOccurs="0"/>
                <xsd:element ref="ns2:_ShortcutSiteId" minOccurs="0"/>
                <xsd:element ref="ns2:_ShortcutWebId" minOccurs="0"/>
                <xsd:element ref="ns2:_ShortcutUniqueId" minOccurs="0"/>
                <xsd:element ref="ns2:ID" minOccurs="0"/>
                <xsd:element ref="ns2:Author" minOccurs="0"/>
                <xsd:element ref="ns2:Editor" minOccurs="0"/>
                <xsd:element ref="ns2:_HasCopyDestinations" minOccurs="0"/>
                <xsd:element ref="ns2:_CopySource" minOccurs="0"/>
                <xsd:element ref="ns2:_ModerationStatus" minOccurs="0"/>
                <xsd:element ref="ns2:CheckoutUser" minOccurs="0"/>
                <xsd:element ref="ns2:_Level" minOccurs="0"/>
                <xsd:element ref="ns2:_IsCurrentVersion" minOccurs="0"/>
                <xsd:element ref="ns2:AppAuthor" minOccurs="0"/>
                <xsd:element ref="ns2:AppEditor" minOccurs="0"/>
                <xsd:element ref="ns2:owshiddenversion" minOccurs="0"/>
                <xsd:element ref="ns2:_UIVersion" minOccurs="0"/>
                <xsd:element ref="ns2:_UIVersionString" minOccurs="0"/>
                <xsd:element ref="ns2:InstanceID" minOccurs="0"/>
                <xsd:element ref="ns2:Order" minOccurs="0"/>
                <xsd:element ref="ns2:GUID" minOccurs="0"/>
                <xsd:element ref="ns2:WorkflowVersion" minOccurs="0"/>
                <xsd:element ref="ns2:WorkflowInstanceID" minOccurs="0"/>
                <xsd:element ref="ns1:MediaServiceMetadata" minOccurs="0"/>
                <xsd:element ref="ns1:MediaServiceFastMetadata" minOccurs="0"/>
                <xsd:element ref="ns1:MediaServiceSearchProperties" minOccurs="0"/>
                <xsd:element ref="ns1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ab54f8-6b1b-4068-aaf8-6afe0576127c" elementFormDefault="qualified">
    <xsd:import namespace="http://schemas.microsoft.com/office/2006/documentManagement/types"/>
    <xsd:import namespace="http://schemas.microsoft.com/office/infopath/2007/PartnerControls"/>
    <xsd:element name="_x4e3b__x65e8_" ma:index="0" nillable="true" ma:displayName="主旨" ma:internalName="_x4e3b__x65e8_" ma:readOnly="false">
      <xsd:simpleType>
        <xsd:restriction base="dms:Text">
          <xsd:maxLength value="255"/>
        </xsd:restriction>
      </xsd:simpleType>
    </xsd:element>
    <xsd:element name="Owner" ma:index="3" nillable="true" ma:displayName="擁有人" ma:internalName="Owner" ma:readOnly="false">
      <xsd:simpleType>
        <xsd:restriction base="dms:Text"/>
      </xsd:simpleType>
    </xsd:element>
    <xsd:element name="Description" ma:index="4" nillable="true" ma:displayName="描述" ma:internalName="Description" ma:readOnly="false">
      <xsd:simpleType>
        <xsd:restriction base="dms:Note">
          <xsd:maxLength value="255"/>
        </xsd:restriction>
      </xsd:simpleType>
    </xsd:element>
    <xsd:element name="Status" ma:index="5" nillable="true" ma:displayName="狀態" ma:format="Dropdown" ma:internalName="Status" ma:readOnly="false">
      <xsd:simpleType>
        <xsd:restriction base="dms:Choice">
          <xsd:enumeration value="粗糙"/>
          <xsd:enumeration value="草稿"/>
          <xsd:enumeration value="預覽"/>
          <xsd:enumeration value="完稿"/>
        </xsd:restriction>
      </xsd:simpleType>
    </xsd:element>
    <xsd:element name="SPSPlus_DocField1" ma:index="13" nillable="true" ma:displayName="Hit Rates" ma:internalName="SPSPlus_DocField1" ma:readOnly="false">
      <xsd:simpleType>
        <xsd:restriction base="dms:Unknown"/>
      </xsd:simpleType>
    </xsd:element>
    <xsd:element name="SPSPlus_DocField2" ma:index="14" nillable="true" ma:displayName="Vote of useful" ma:internalName="SPSPlus_DocField2" ma:readOnly="false">
      <xsd:simpleType>
        <xsd:restriction base="dms:Unknown"/>
      </xsd:simpleType>
    </xsd:element>
    <xsd:element name="SPSPlus_DocField3" ma:index="15" nillable="true" ma:displayName="Vote of useless" ma:internalName="SPSPlus_DocField3" ma:readOnly="false">
      <xsd:simpleType>
        <xsd:restriction base="dms:Unknown"/>
      </xsd:simpleType>
    </xsd:element>
    <xsd:element name="MediaServiceMetadata" ma:index="6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6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6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6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6" nillable="true" ma:displayName="Approver Comments" ma:hidden="true" ma:internalName="_ModerationComments" ma:readOnly="false">
      <xsd:simpleType>
        <xsd:restriction base="dms:Note"/>
      </xsd:simpleType>
    </xsd:element>
    <xsd:element name="File_x0020_Type" ma:index="9" nillable="true" ma:displayName="File Type" ma:hidden="true" ma:internalName="File_x0020_Type" ma:readOnly="false">
      <xsd:simpleType>
        <xsd:restriction base="dms:Text"/>
      </xsd:simpleType>
    </xsd:element>
    <xsd:element name="HTML_x0020_File_x0020_Type" ma:index="10" nillable="true" ma:displayName="HTML File Type" ma:hidden="true" ma:internalName="HTML_x0020_File_x0020_Type" ma:readOnly="false">
      <xsd:simpleType>
        <xsd:restriction base="dms:Text"/>
      </xsd:simpleType>
    </xsd:element>
    <xsd:element name="_SourceUrl" ma:index="11" nillable="true" ma:displayName="Source URL" ma:hidden="true" ma:internalName="_SourceUrl" ma:readOnly="false">
      <xsd:simpleType>
        <xsd:restriction base="dms:Text"/>
      </xsd:simpleType>
    </xsd:element>
    <xsd:element name="_SharedFileIndex" ma:index="12" nillable="true" ma:displayName="Shared File Index" ma:hidden="true" ma:internalName="_SharedFileIndex" ma:readOnly="false">
      <xsd:simpleType>
        <xsd:restriction base="dms:Text"/>
      </xsd:simpleType>
    </xsd:element>
    <xsd:element name="ContentTypeId" ma:index="16" nillable="true" ma:displayName="Content Type ID" ma:hidden="true" ma:internalName="ContentTypeId" ma:readOnly="false">
      <xsd:simpleType>
        <xsd:restriction base="dms:Unknown"/>
      </xsd:simpleType>
    </xsd:element>
    <xsd:element name="TemplateUrl" ma:index="17" nillable="true" ma:displayName="Template Link" ma:hidden="true" ma:internalName="TemplateUrl" ma:readOnly="false">
      <xsd:simpleType>
        <xsd:restriction base="dms:Text"/>
      </xsd:simpleType>
    </xsd:element>
    <xsd:element name="xd_ProgID" ma:index="18" nillable="true" ma:displayName="HTML File Link" ma:hidden="true" ma:internalName="xd_ProgID" ma:readOnly="false">
      <xsd:simpleType>
        <xsd:restriction base="dms:Text"/>
      </xsd:simpleType>
    </xsd:element>
    <xsd:element name="xd_Signature" ma:index="19" nillable="true" ma:displayName="Is Signed" ma:hidden="true" ma:internalName="xd_Signature" ma:readOnly="false">
      <xsd:simpleType>
        <xsd:restriction base="dms:Boolean"/>
      </xsd:simpleType>
    </xsd:element>
    <xsd:element name="ComplianceAssetId" ma:index="20" nillable="true" ma:displayName="Compliance Asset Id" ma:hidden="true" ma:internalName="ComplianceAssetId" ma:readOnly="false">
      <xsd:simpleType>
        <xsd:restriction base="dms:Text"/>
      </xsd:simpleType>
    </xsd:element>
    <xsd:element name="_ShortcutUrl" ma:index="21" nillable="true" ma:displayName="Shortcut URL" ma:hidden="true" ma:internalName="_ShortcutUrl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ShortcutSiteId" ma:index="22" nillable="true" ma:displayName="Shortcut Site Id" ma:hidden="true" ma:internalName="_ShortcutSiteId" ma:readOnly="false">
      <xsd:simpleType>
        <xsd:restriction base="dms:Unknown"/>
      </xsd:simpleType>
    </xsd:element>
    <xsd:element name="_ShortcutWebId" ma:index="23" nillable="true" ma:displayName="Shortcut Web Id" ma:hidden="true" ma:internalName="_ShortcutWebId" ma:readOnly="false">
      <xsd:simpleType>
        <xsd:restriction base="dms:Unknown"/>
      </xsd:simpleType>
    </xsd:element>
    <xsd:element name="_ShortcutUniqueId" ma:index="24" nillable="true" ma:displayName="Shortcut Unique Id" ma:hidden="true" ma:internalName="_ShortcutUniqueId" ma:readOnly="false">
      <xsd:simpleType>
        <xsd:restriction base="dms:Unknown"/>
      </xsd:simpleType>
    </xsd:element>
    <xsd:element name="ID" ma:index="25" nillable="true" ma:displayName="ID" ma:internalName="ID" ma:readOnly="false">
      <xsd:simpleType>
        <xsd:restriction base="dms:Unknown"/>
      </xsd:simpleType>
    </xsd:element>
    <xsd:element name="Author" ma:index="28" nillable="true" ma:displayName="Created By" ma:list="UserInfo" ma:internalName="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30" nillable="true" ma:displayName="Modified By" ma:list="UserInfo" ma:internalName="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31" nillable="true" ma:displayName="Has Copy Destinations" ma:hidden="true" ma:internalName="_HasCopyDestinations" ma:readOnly="false">
      <xsd:simpleType>
        <xsd:restriction base="dms:Boolean"/>
      </xsd:simpleType>
    </xsd:element>
    <xsd:element name="_CopySource" ma:index="32" nillable="true" ma:displayName="Copy Source" ma:internalName="_CopySource" ma:readOnly="false">
      <xsd:simpleType>
        <xsd:restriction base="dms:Text"/>
      </xsd:simpleType>
    </xsd:element>
    <xsd:element name="_ModerationStatus" ma:index="33" nillable="true" ma:displayName="Approval Status" ma:default="0" ma:hidden="true" ma:internalName="_ModerationStatus" ma:readOnly="false">
      <xsd:simpleType>
        <xsd:restriction base="dms:Unknown"/>
      </xsd:simpleType>
    </xsd:element>
    <xsd:element name="CheckoutUser" ma:index="35" nillable="true" ma:displayName="Checked Out To" ma:list="UserInfo" ma:internalName="CheckoutUse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Level" ma:index="48" nillable="true" ma:displayName="Level" ma:hidden="true" ma:internalName="_Level" ma:readOnly="false">
      <xsd:simpleType>
        <xsd:restriction base="dms:Unknown"/>
      </xsd:simpleType>
    </xsd:element>
    <xsd:element name="_IsCurrentVersion" ma:index="49" nillable="true" ma:displayName="Is Current Version" ma:hidden="true" ma:internalName="_IsCurrentVersion" ma:readOnly="false">
      <xsd:simpleType>
        <xsd:restriction base="dms:Boolean"/>
      </xsd:simpleType>
    </xsd:element>
    <xsd:element name="AppAuthor" ma:index="51" nillable="true" ma:displayName="App Created By" ma:list="AppPrincipals" ma:internalName="AppAuthor" ma:readOnly="false" ma:showField="Title">
      <xsd:simpleType>
        <xsd:restriction base="dms:Lookup"/>
      </xsd:simpleType>
    </xsd:element>
    <xsd:element name="AppEditor" ma:index="52" nillable="true" ma:displayName="App Modified By" ma:list="AppPrincipals" ma:internalName="AppEditor" ma:readOnly="false" ma:showField="Title">
      <xsd:simpleType>
        <xsd:restriction base="dms:Lookup"/>
      </xsd:simpleType>
    </xsd:element>
    <xsd:element name="owshiddenversion" ma:index="56" nillable="true" ma:displayName="owshiddenversion" ma:hidden="true" ma:internalName="owshiddenversion" ma:readOnly="false">
      <xsd:simpleType>
        <xsd:restriction base="dms:Unknown"/>
      </xsd:simpleType>
    </xsd:element>
    <xsd:element name="_UIVersion" ma:index="57" nillable="true" ma:displayName="UI Version" ma:hidden="true" ma:internalName="_UIVersion" ma:readOnly="false">
      <xsd:simpleType>
        <xsd:restriction base="dms:Unknown"/>
      </xsd:simpleType>
    </xsd:element>
    <xsd:element name="_UIVersionString" ma:index="58" nillable="true" ma:displayName="Version" ma:internalName="_UIVersionString" ma:readOnly="false">
      <xsd:simpleType>
        <xsd:restriction base="dms:Text"/>
      </xsd:simpleType>
    </xsd:element>
    <xsd:element name="InstanceID" ma:index="59" nillable="true" ma:displayName="Instance ID" ma:hidden="true" ma:internalName="InstanceID" ma:readOnly="false">
      <xsd:simpleType>
        <xsd:restriction base="dms:Unknown"/>
      </xsd:simpleType>
    </xsd:element>
    <xsd:element name="Order" ma:index="60" nillable="true" ma:displayName="Order" ma:hidden="true" ma:internalName="Order" ma:readOnly="false">
      <xsd:simpleType>
        <xsd:restriction base="dms:Number"/>
      </xsd:simpleType>
    </xsd:element>
    <xsd:element name="GUID" ma:index="61" nillable="true" ma:displayName="GUID" ma:hidden="true" ma:internalName="GUID" ma:readOnly="false">
      <xsd:simpleType>
        <xsd:restriction base="dms:Unknown"/>
      </xsd:simpleType>
    </xsd:element>
    <xsd:element name="WorkflowVersion" ma:index="62" nillable="true" ma:displayName="Workflow Version" ma:hidden="true" ma:internalName="WorkflowVersion" ma:readOnly="false">
      <xsd:simpleType>
        <xsd:restriction base="dms:Unknown"/>
      </xsd:simpleType>
    </xsd:element>
    <xsd:element name="WorkflowInstanceID" ma:index="63" nillable="true" ma:displayName="Workflow Instance ID" ma:hidden="true" ma:internalName="WorkflowInstanceID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6" ma:displayName="Content Type"/>
        <xsd:element ref="dc:title" minOccurs="0" maxOccurs="1" ma:index="2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4aab54f8-6b1b-4068-aaf8-6afe0576127c" xsi:nil="true"/>
    <_x4e3b__x65e8_ xmlns="4aab54f8-6b1b-4068-aaf8-6afe0576127c" xsi:nil="true"/>
    <Description xmlns="4aab54f8-6b1b-4068-aaf8-6afe0576127c" xsi:nil="true"/>
    <Owner xmlns="4aab54f8-6b1b-4068-aaf8-6afe0576127c" xsi:nil="true"/>
    <TemplateUrl xmlns="http://schemas.microsoft.com/sharepoint/v3" xsi:nil="true"/>
    <_ModerationStatus xmlns="http://schemas.microsoft.com/sharepoint/v3">0</_ModerationStatus>
    <ID xmlns="http://schemas.microsoft.com/sharepoint/v3" xsi:nil="true"/>
    <_ShortcutSiteId xmlns="http://schemas.microsoft.com/sharepoint/v3" xsi:nil="true"/>
    <_ShortcutWebId xmlns="http://schemas.microsoft.com/sharepoint/v3" xsi:nil="true"/>
    <Author xmlns="http://schemas.microsoft.com/sharepoint/v3">
      <UserInfo>
        <DisplayName/>
        <AccountId xsi:nil="true"/>
        <AccountType/>
      </UserInfo>
    </Author>
    <_IsCurrentVersion xmlns="http://schemas.microsoft.com/sharepoint/v3" xsi:nil="true"/>
    <GUID xmlns="http://schemas.microsoft.com/sharepoint/v3" xsi:nil="true"/>
    <_Level xmlns="http://schemas.microsoft.com/sharepoint/v3" xsi:nil="true"/>
    <WorkflowVersion xmlns="http://schemas.microsoft.com/sharepoint/v3" xsi:nil="true"/>
    <File_x0020_Type xmlns="http://schemas.microsoft.com/sharepoint/v3" xsi:nil="true"/>
    <ContentTypeId xmlns="http://schemas.microsoft.com/sharepoint/v3">0x010100AB522E669D0C164D979BB111D048F9C0</ContentTypeId>
    <_UIVersionString xmlns="http://schemas.microsoft.com/sharepoint/v3" xsi:nil="true"/>
    <SPSPlus_DocField1 xmlns="4aab54f8-6b1b-4068-aaf8-6afe0576127c" xsi:nil="true"/>
    <_CopySource xmlns="http://schemas.microsoft.com/sharepoint/v3" xsi:nil="true"/>
    <WorkflowInstanceID xmlns="http://schemas.microsoft.com/sharepoint/v3" xsi:nil="true"/>
    <SPSPlus_DocField2 xmlns="4aab54f8-6b1b-4068-aaf8-6afe0576127c" xsi:nil="true"/>
    <HTML_x0020_File_x0020_Type xmlns="http://schemas.microsoft.com/sharepoint/v3" xsi:nil="true"/>
    <SPSPlus_DocField3 xmlns="4aab54f8-6b1b-4068-aaf8-6afe0576127c" xsi:nil="true"/>
    <_ModerationComments xmlns="http://schemas.microsoft.com/sharepoint/v3" xsi:nil="true"/>
    <_SourceUrl xmlns="http://schemas.microsoft.com/sharepoint/v3" xsi:nil="true"/>
    <xd_Signature xmlns="http://schemas.microsoft.com/sharepoint/v3" xsi:nil="true"/>
    <owshiddenversion xmlns="http://schemas.microsoft.com/sharepoint/v3" xsi:nil="true"/>
    <Editor xmlns="http://schemas.microsoft.com/sharepoint/v3">
      <UserInfo>
        <DisplayName/>
        <AccountId xsi:nil="true"/>
        <AccountType/>
      </UserInfo>
    </Editor>
    <_ShortcutUrl xmlns="http://schemas.microsoft.com/sharepoint/v3">
      <Url xsi:nil="true"/>
      <Description xsi:nil="true"/>
    </_ShortcutUrl>
    <_ShortcutUniqueId xmlns="http://schemas.microsoft.com/sharepoint/v3" xsi:nil="true"/>
    <_HasCopyDestinations xmlns="http://schemas.microsoft.com/sharepoint/v3" xsi:nil="true"/>
    <InstanceID xmlns="http://schemas.microsoft.com/sharepoint/v3" xsi:nil="true"/>
    <xd_ProgID xmlns="http://schemas.microsoft.com/sharepoint/v3" xsi:nil="true"/>
    <ComplianceAssetId xmlns="http://schemas.microsoft.com/sharepoint/v3" xsi:nil="true"/>
    <AppAuthor xmlns="http://schemas.microsoft.com/sharepoint/v3" xsi:nil="true"/>
    <CheckoutUser xmlns="http://schemas.microsoft.com/sharepoint/v3">
      <UserInfo>
        <DisplayName/>
        <AccountId xsi:nil="true"/>
        <AccountType/>
      </UserInfo>
    </CheckoutUser>
    <Order xmlns="http://schemas.microsoft.com/sharepoint/v3">32600</Order>
    <_SharedFileIndex xmlns="http://schemas.microsoft.com/sharepoint/v3" xsi:nil="true"/>
    <AppEditor xmlns="http://schemas.microsoft.com/sharepoint/v3" xsi:nil="true"/>
    <_UIVersion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2B33040-8C0E-435D-9051-069D486F5E58}"/>
</file>

<file path=customXml/itemProps2.xml><?xml version="1.0" encoding="utf-8"?>
<ds:datastoreItem xmlns:ds="http://schemas.openxmlformats.org/officeDocument/2006/customXml" ds:itemID="{C71E8656-43B7-45ED-97E3-5042C4685D3F}"/>
</file>

<file path=customXml/itemProps3.xml><?xml version="1.0" encoding="utf-8"?>
<ds:datastoreItem xmlns:ds="http://schemas.openxmlformats.org/officeDocument/2006/customXml" ds:itemID="{4AE64C28-EC4A-4E44-98DA-0C1C1907134B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223</Words>
  <Application>Microsoft Office PowerPoint</Application>
  <PresentationFormat>寬螢幕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微軟正黑體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PowerPoint 簡報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S220 MCTsai4</dc:creator>
  <cp:lastModifiedBy>S220 MCTsai4</cp:lastModifiedBy>
  <cp:revision>17</cp:revision>
  <dcterms:created xsi:type="dcterms:W3CDTF">2023-04-17T03:25:00Z</dcterms:created>
  <dcterms:modified xsi:type="dcterms:W3CDTF">2024-05-05T02:27:15Z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0x010100F50CD258BBC88E43B57431BF1E856D6E</vt:lpwstr>
  </property>
  <property fmtid="{D5CDD505-2E9C-101B-9397-08002B2CF9AE}" pid="3" name="標題">
    <vt:lpwstr>PowerPoint 簡報</vt:lpwstr>
  </property>
</Properties>
</file>