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slides/slide87.xml" ContentType="application/vnd.openxmlformats-officedocument.presentationml.slide+xml"/>
  <Override PartName="/ppt/presentation.xml" ContentType="application/vnd.openxmlformats-officedocument.presentationml.presentation.main+xml"/>
  <Override PartName="/ppt/slides/slide8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76" r:id="rId16"/>
    <p:sldId id="277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83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3" r:id="rId66"/>
    <p:sldId id="332" r:id="rId67"/>
    <p:sldId id="343" r:id="rId68"/>
    <p:sldId id="342" r:id="rId69"/>
    <p:sldId id="341" r:id="rId70"/>
    <p:sldId id="346" r:id="rId71"/>
    <p:sldId id="345" r:id="rId72"/>
    <p:sldId id="344" r:id="rId73"/>
    <p:sldId id="348" r:id="rId74"/>
    <p:sldId id="347" r:id="rId75"/>
    <p:sldId id="356" r:id="rId76"/>
    <p:sldId id="362" r:id="rId77"/>
    <p:sldId id="355" r:id="rId78"/>
    <p:sldId id="354" r:id="rId79"/>
    <p:sldId id="353" r:id="rId80"/>
    <p:sldId id="351" r:id="rId81"/>
    <p:sldId id="352" r:id="rId82"/>
    <p:sldId id="350" r:id="rId83"/>
    <p:sldId id="357" r:id="rId84"/>
    <p:sldId id="358" r:id="rId85"/>
    <p:sldId id="359" r:id="rId86"/>
    <p:sldId id="360" r:id="rId87"/>
    <p:sldId id="361" r:id="rId88"/>
    <p:sldId id="364" r:id="rId89"/>
    <p:sldId id="363" r:id="rId9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customXml" Target="../customXml/item3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B8393-900D-4BCF-9F6F-66FF17DCDA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41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E84E5-5865-43E8-B538-F67F835BC4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72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D068F-7C54-4B2A-9EFA-9505BC0581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572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E4F640-A46A-4B0F-AD14-3140F14C79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1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B6D4E-6851-4478-A52E-04DED21EFA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93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C7434-C934-43E0-8EC6-C13E8EB314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59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2198F-CFCE-4978-B513-E701DB3D55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20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31A7C-107E-43D3-9D78-7EB1D7C9FE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63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3C7EF-07D8-41EB-BE2A-9CFC6A787B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22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BCF3D-1C4B-4D86-82EA-54F60AA4C9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3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CEFDC-BEC5-49B5-86A9-AECB9F6E7A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7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E325A-4647-43AF-B4E2-9E2EF51137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629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701753-46D0-4655-BFD9-5CEDA390F6A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slide" Target="slide1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13" Type="http://schemas.openxmlformats.org/officeDocument/2006/relationships/slide" Target="slide60.xml"/><Relationship Id="rId18" Type="http://schemas.openxmlformats.org/officeDocument/2006/relationships/slide" Target="slide15.xml"/><Relationship Id="rId3" Type="http://schemas.openxmlformats.org/officeDocument/2006/relationships/oleObject" Target="../embeddings/oleObject13.bin"/><Relationship Id="rId7" Type="http://schemas.openxmlformats.org/officeDocument/2006/relationships/slide" Target="slide43.xml"/><Relationship Id="rId12" Type="http://schemas.openxmlformats.org/officeDocument/2006/relationships/slide" Target="slide57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2.xml"/><Relationship Id="rId16" Type="http://schemas.openxmlformats.org/officeDocument/2006/relationships/slide" Target="slide66.xml"/><Relationship Id="rId1" Type="http://schemas.openxmlformats.org/officeDocument/2006/relationships/vmlDrawing" Target="../drawings/vmlDrawing13.vml"/><Relationship Id="rId6" Type="http://schemas.openxmlformats.org/officeDocument/2006/relationships/slide" Target="slide32.xml"/><Relationship Id="rId11" Type="http://schemas.openxmlformats.org/officeDocument/2006/relationships/slide" Target="slide59.xml"/><Relationship Id="rId5" Type="http://schemas.openxmlformats.org/officeDocument/2006/relationships/slide" Target="slide16.xml"/><Relationship Id="rId15" Type="http://schemas.openxmlformats.org/officeDocument/2006/relationships/slide" Target="slide62.xml"/><Relationship Id="rId10" Type="http://schemas.openxmlformats.org/officeDocument/2006/relationships/slide" Target="slide55.xml"/><Relationship Id="rId4" Type="http://schemas.openxmlformats.org/officeDocument/2006/relationships/image" Target="../media/image13.emf"/><Relationship Id="rId9" Type="http://schemas.openxmlformats.org/officeDocument/2006/relationships/slide" Target="slide54.xml"/><Relationship Id="rId14" Type="http://schemas.openxmlformats.org/officeDocument/2006/relationships/slide" Target="slide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oleObject" Target="../embeddings/oleObject14.bin"/><Relationship Id="rId7" Type="http://schemas.openxmlformats.org/officeDocument/2006/relationships/slide" Target="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slide" Target="slide16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slide" Target="slide16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slide" Target="slide16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slide" Target="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slide" Target="slide16.xml"/><Relationship Id="rId5" Type="http://schemas.openxmlformats.org/officeDocument/2006/relationships/slide" Target="slide21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slide" Target="slide20.xml"/><Relationship Id="rId5" Type="http://schemas.openxmlformats.org/officeDocument/2006/relationships/slide" Target="slide22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slide" Target="slide21.xml"/><Relationship Id="rId5" Type="http://schemas.openxmlformats.org/officeDocument/2006/relationships/slide" Target="slide23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slide" Target="slide22.xml"/><Relationship Id="rId5" Type="http://schemas.openxmlformats.org/officeDocument/2006/relationships/slide" Target="slide24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slide" Target="slide23.xml"/><Relationship Id="rId5" Type="http://schemas.openxmlformats.org/officeDocument/2006/relationships/slide" Target="slide25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slide" Target="slide24.xml"/><Relationship Id="rId5" Type="http://schemas.openxmlformats.org/officeDocument/2006/relationships/slide" Target="slide26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slide" Target="slide25.xml"/><Relationship Id="rId5" Type="http://schemas.openxmlformats.org/officeDocument/2006/relationships/slide" Target="slide27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slide" Target="slide26.xml"/><Relationship Id="rId5" Type="http://schemas.openxmlformats.org/officeDocument/2006/relationships/slide" Target="slide28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slide" Target="slide27.xml"/><Relationship Id="rId5" Type="http://schemas.openxmlformats.org/officeDocument/2006/relationships/slide" Target="slide29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slide" Target="slide28.xml"/><Relationship Id="rId5" Type="http://schemas.openxmlformats.org/officeDocument/2006/relationships/slide" Target="slide30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slide" Target="slide29.xml"/><Relationship Id="rId5" Type="http://schemas.openxmlformats.org/officeDocument/2006/relationships/slide" Target="slide31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slide" Target="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slide" Target="slide16.xml"/><Relationship Id="rId5" Type="http://schemas.openxmlformats.org/officeDocument/2006/relationships/slide" Target="slide30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oleObject" Target="../embeddings/oleObject30.bin"/><Relationship Id="rId7" Type="http://schemas.openxmlformats.org/officeDocument/2006/relationships/slide" Target="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slide" Target="slide35.xml"/><Relationship Id="rId11" Type="http://schemas.openxmlformats.org/officeDocument/2006/relationships/slide" Target="slide15.xml"/><Relationship Id="rId5" Type="http://schemas.openxmlformats.org/officeDocument/2006/relationships/slide" Target="slide33.xml"/><Relationship Id="rId10" Type="http://schemas.openxmlformats.org/officeDocument/2006/relationships/slide" Target="slide42.xml"/><Relationship Id="rId4" Type="http://schemas.openxmlformats.org/officeDocument/2006/relationships/image" Target="../media/image30.emf"/><Relationship Id="rId9" Type="http://schemas.openxmlformats.org/officeDocument/2006/relationships/slide" Target="slide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slide" Target="slide32.xml"/><Relationship Id="rId5" Type="http://schemas.openxmlformats.org/officeDocument/2006/relationships/slide" Target="slide34.xm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slide" Target="slide32.xml"/><Relationship Id="rId5" Type="http://schemas.openxmlformats.org/officeDocument/2006/relationships/slide" Target="slide33.x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slide" Target="slide32.xml"/><Relationship Id="rId5" Type="http://schemas.openxmlformats.org/officeDocument/2006/relationships/slide" Target="slide36.x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slide" Target="slide32.xml"/><Relationship Id="rId5" Type="http://schemas.openxmlformats.org/officeDocument/2006/relationships/slide" Target="slide35.x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slide" Target="slide32.xml"/><Relationship Id="rId5" Type="http://schemas.openxmlformats.org/officeDocument/2006/relationships/slide" Target="slide38.x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slide" Target="slide32.xml"/><Relationship Id="rId5" Type="http://schemas.openxmlformats.org/officeDocument/2006/relationships/slide" Target="slide37.xml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slide" Target="slide32.xml"/><Relationship Id="rId5" Type="http://schemas.openxmlformats.org/officeDocument/2006/relationships/slide" Target="slide40.x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slide" Target="slide32.xml"/><Relationship Id="rId5" Type="http://schemas.openxmlformats.org/officeDocument/2006/relationships/slide" Target="slide39.xml"/><Relationship Id="rId4" Type="http://schemas.openxmlformats.org/officeDocument/2006/relationships/image" Target="../media/image3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5" Type="http://schemas.openxmlformats.org/officeDocument/2006/relationships/slide" Target="slide32.xml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5" Type="http://schemas.openxmlformats.org/officeDocument/2006/relationships/slide" Target="slide32.xml"/><Relationship Id="rId4" Type="http://schemas.openxmlformats.org/officeDocument/2006/relationships/image" Target="../media/image4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51.xml"/><Relationship Id="rId3" Type="http://schemas.openxmlformats.org/officeDocument/2006/relationships/oleObject" Target="../embeddings/oleObject41.bin"/><Relationship Id="rId7" Type="http://schemas.openxmlformats.org/officeDocument/2006/relationships/slide" Target="slide45.xml"/><Relationship Id="rId12" Type="http://schemas.openxmlformats.org/officeDocument/2006/relationships/slide" Target="slide5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slide" Target="slide44.xml"/><Relationship Id="rId11" Type="http://schemas.openxmlformats.org/officeDocument/2006/relationships/slide" Target="slide49.xml"/><Relationship Id="rId5" Type="http://schemas.openxmlformats.org/officeDocument/2006/relationships/slide" Target="slide15.xml"/><Relationship Id="rId15" Type="http://schemas.openxmlformats.org/officeDocument/2006/relationships/slide" Target="slide72.xml"/><Relationship Id="rId10" Type="http://schemas.openxmlformats.org/officeDocument/2006/relationships/slide" Target="slide48.xml"/><Relationship Id="rId4" Type="http://schemas.openxmlformats.org/officeDocument/2006/relationships/image" Target="../media/image41.emf"/><Relationship Id="rId9" Type="http://schemas.openxmlformats.org/officeDocument/2006/relationships/slide" Target="slide47.xml"/><Relationship Id="rId14" Type="http://schemas.openxmlformats.org/officeDocument/2006/relationships/slide" Target="slide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5" Type="http://schemas.openxmlformats.org/officeDocument/2006/relationships/slide" Target="slide43.xml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5" Type="http://schemas.openxmlformats.org/officeDocument/2006/relationships/slide" Target="slide43.xml"/><Relationship Id="rId4" Type="http://schemas.openxmlformats.org/officeDocument/2006/relationships/image" Target="../media/image4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5" Type="http://schemas.openxmlformats.org/officeDocument/2006/relationships/slide" Target="slide43.xml"/><Relationship Id="rId4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5" Type="http://schemas.openxmlformats.org/officeDocument/2006/relationships/slide" Target="slide43.x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5" Type="http://schemas.openxmlformats.org/officeDocument/2006/relationships/slide" Target="slide43.x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5" Type="http://schemas.openxmlformats.org/officeDocument/2006/relationships/slide" Target="slide43.x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5" Type="http://schemas.openxmlformats.org/officeDocument/2006/relationships/slide" Target="slide43.xml"/><Relationship Id="rId4" Type="http://schemas.openxmlformats.org/officeDocument/2006/relationships/image" Target="../media/image4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Relationship Id="rId5" Type="http://schemas.openxmlformats.org/officeDocument/2006/relationships/slide" Target="slide43.xml"/><Relationship Id="rId4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5" Type="http://schemas.openxmlformats.org/officeDocument/2006/relationships/slide" Target="slide43.x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1.vml"/><Relationship Id="rId5" Type="http://schemas.openxmlformats.org/officeDocument/2006/relationships/slide" Target="slide15.xml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5" Type="http://schemas.openxmlformats.org/officeDocument/2006/relationships/slide" Target="slide15.xml"/><Relationship Id="rId4" Type="http://schemas.openxmlformats.org/officeDocument/2006/relationships/image" Target="../media/image5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slide" Target="slide5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3.vml"/><Relationship Id="rId6" Type="http://schemas.openxmlformats.org/officeDocument/2006/relationships/slide" Target="slide56.xml"/><Relationship Id="rId5" Type="http://schemas.openxmlformats.org/officeDocument/2006/relationships/slide" Target="slide15.xml"/><Relationship Id="rId4" Type="http://schemas.openxmlformats.org/officeDocument/2006/relationships/image" Target="../media/image5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4.vml"/><Relationship Id="rId6" Type="http://schemas.openxmlformats.org/officeDocument/2006/relationships/slide" Target="slide55.xml"/><Relationship Id="rId5" Type="http://schemas.openxmlformats.org/officeDocument/2006/relationships/slide" Target="slide15.xml"/><Relationship Id="rId4" Type="http://schemas.openxmlformats.org/officeDocument/2006/relationships/image" Target="../media/image5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slide" Target="slide5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5.vml"/><Relationship Id="rId6" Type="http://schemas.openxmlformats.org/officeDocument/2006/relationships/slide" Target="slide54.xml"/><Relationship Id="rId5" Type="http://schemas.openxmlformats.org/officeDocument/2006/relationships/slide" Target="slide55.xml"/><Relationship Id="rId4" Type="http://schemas.openxmlformats.org/officeDocument/2006/relationships/image" Target="../media/image5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6.vml"/><Relationship Id="rId6" Type="http://schemas.openxmlformats.org/officeDocument/2006/relationships/slide" Target="slide57.xml"/><Relationship Id="rId5" Type="http://schemas.openxmlformats.org/officeDocument/2006/relationships/slide" Target="slide55.xml"/><Relationship Id="rId4" Type="http://schemas.openxmlformats.org/officeDocument/2006/relationships/image" Target="../media/image5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7.vml"/><Relationship Id="rId5" Type="http://schemas.openxmlformats.org/officeDocument/2006/relationships/slide" Target="slide15.xml"/><Relationship Id="rId4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" Target="slide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oleObject" Target="../embeddings/oleObject60.bin"/><Relationship Id="rId7" Type="http://schemas.openxmlformats.org/officeDocument/2006/relationships/slide" Target="slide6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0.vml"/><Relationship Id="rId6" Type="http://schemas.openxmlformats.org/officeDocument/2006/relationships/slide" Target="slide63.xml"/><Relationship Id="rId5" Type="http://schemas.openxmlformats.org/officeDocument/2006/relationships/slide" Target="slide15.xml"/><Relationship Id="rId4" Type="http://schemas.openxmlformats.org/officeDocument/2006/relationships/image" Target="../media/image6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1.vml"/><Relationship Id="rId5" Type="http://schemas.openxmlformats.org/officeDocument/2006/relationships/slide" Target="slide62.xml"/><Relationship Id="rId4" Type="http://schemas.openxmlformats.org/officeDocument/2006/relationships/image" Target="../media/image6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2.vml"/><Relationship Id="rId5" Type="http://schemas.openxmlformats.org/officeDocument/2006/relationships/slide" Target="slide62.xml"/><Relationship Id="rId4" Type="http://schemas.openxmlformats.org/officeDocument/2006/relationships/image" Target="../media/image6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3.vml"/><Relationship Id="rId6" Type="http://schemas.openxmlformats.org/officeDocument/2006/relationships/slide" Target="slide65.xml"/><Relationship Id="rId5" Type="http://schemas.openxmlformats.org/officeDocument/2006/relationships/slide" Target="slide62.xml"/><Relationship Id="rId4" Type="http://schemas.openxmlformats.org/officeDocument/2006/relationships/image" Target="../media/image63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oleObject" Target="../embeddings/oleObject64.bin"/><Relationship Id="rId7" Type="http://schemas.openxmlformats.org/officeDocument/2006/relationships/slide" Target="slide6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4.vml"/><Relationship Id="rId6" Type="http://schemas.openxmlformats.org/officeDocument/2006/relationships/slide" Target="slide67.xml"/><Relationship Id="rId5" Type="http://schemas.openxmlformats.org/officeDocument/2006/relationships/slide" Target="slide15.xml"/><Relationship Id="rId4" Type="http://schemas.openxmlformats.org/officeDocument/2006/relationships/image" Target="../media/image64.emf"/><Relationship Id="rId9" Type="http://schemas.openxmlformats.org/officeDocument/2006/relationships/slide" Target="slide7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5.vml"/><Relationship Id="rId5" Type="http://schemas.openxmlformats.org/officeDocument/2006/relationships/slide" Target="slide66.xml"/><Relationship Id="rId4" Type="http://schemas.openxmlformats.org/officeDocument/2006/relationships/image" Target="../media/image65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6.vml"/><Relationship Id="rId5" Type="http://schemas.openxmlformats.org/officeDocument/2006/relationships/slide" Target="slide66.xml"/><Relationship Id="rId4" Type="http://schemas.openxmlformats.org/officeDocument/2006/relationships/image" Target="../media/image66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7.vml"/><Relationship Id="rId5" Type="http://schemas.openxmlformats.org/officeDocument/2006/relationships/slide" Target="slide66.xml"/><Relationship Id="rId4" Type="http://schemas.openxmlformats.org/officeDocument/2006/relationships/image" Target="../media/image6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" Target="slide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8.vml"/><Relationship Id="rId5" Type="http://schemas.openxmlformats.org/officeDocument/2006/relationships/slide" Target="slide66.xml"/><Relationship Id="rId4" Type="http://schemas.openxmlformats.org/officeDocument/2006/relationships/image" Target="../media/image6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9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13" Type="http://schemas.openxmlformats.org/officeDocument/2006/relationships/slide" Target="slide84.xml"/><Relationship Id="rId3" Type="http://schemas.openxmlformats.org/officeDocument/2006/relationships/oleObject" Target="../embeddings/oleObject70.bin"/><Relationship Id="rId7" Type="http://schemas.openxmlformats.org/officeDocument/2006/relationships/slide" Target="slide75.xml"/><Relationship Id="rId12" Type="http://schemas.openxmlformats.org/officeDocument/2006/relationships/slide" Target="slide8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0.vml"/><Relationship Id="rId6" Type="http://schemas.openxmlformats.org/officeDocument/2006/relationships/slide" Target="slide74.xml"/><Relationship Id="rId11" Type="http://schemas.openxmlformats.org/officeDocument/2006/relationships/slide" Target="slide15.xml"/><Relationship Id="rId5" Type="http://schemas.openxmlformats.org/officeDocument/2006/relationships/slide" Target="slide73.xml"/><Relationship Id="rId10" Type="http://schemas.openxmlformats.org/officeDocument/2006/relationships/slide" Target="slide43.xml"/><Relationship Id="rId4" Type="http://schemas.openxmlformats.org/officeDocument/2006/relationships/image" Target="../media/image70.emf"/><Relationship Id="rId9" Type="http://schemas.openxmlformats.org/officeDocument/2006/relationships/slide" Target="slide77.xml"/><Relationship Id="rId14" Type="http://schemas.openxmlformats.org/officeDocument/2006/relationships/slide" Target="slide8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1.vml"/><Relationship Id="rId5" Type="http://schemas.openxmlformats.org/officeDocument/2006/relationships/slide" Target="slide72.xml"/><Relationship Id="rId4" Type="http://schemas.openxmlformats.org/officeDocument/2006/relationships/image" Target="../media/image71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2.vml"/><Relationship Id="rId5" Type="http://schemas.openxmlformats.org/officeDocument/2006/relationships/slide" Target="slide72.xml"/><Relationship Id="rId4" Type="http://schemas.openxmlformats.org/officeDocument/2006/relationships/image" Target="../media/image7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3.vml"/><Relationship Id="rId5" Type="http://schemas.openxmlformats.org/officeDocument/2006/relationships/slide" Target="slide72.xml"/><Relationship Id="rId4" Type="http://schemas.openxmlformats.org/officeDocument/2006/relationships/image" Target="../media/image73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4.vml"/><Relationship Id="rId5" Type="http://schemas.openxmlformats.org/officeDocument/2006/relationships/slide" Target="slide72.xml"/><Relationship Id="rId4" Type="http://schemas.openxmlformats.org/officeDocument/2006/relationships/image" Target="../media/image74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7" Type="http://schemas.openxmlformats.org/officeDocument/2006/relationships/slide" Target="slide8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5.vml"/><Relationship Id="rId6" Type="http://schemas.openxmlformats.org/officeDocument/2006/relationships/slide" Target="slide78.xml"/><Relationship Id="rId5" Type="http://schemas.openxmlformats.org/officeDocument/2006/relationships/slide" Target="slide72.xml"/><Relationship Id="rId4" Type="http://schemas.openxmlformats.org/officeDocument/2006/relationships/image" Target="../media/image75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6.vml"/><Relationship Id="rId6" Type="http://schemas.openxmlformats.org/officeDocument/2006/relationships/slide" Target="slide77.xml"/><Relationship Id="rId5" Type="http://schemas.openxmlformats.org/officeDocument/2006/relationships/slide" Target="slide79.xml"/><Relationship Id="rId4" Type="http://schemas.openxmlformats.org/officeDocument/2006/relationships/image" Target="../media/image7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7.vml"/><Relationship Id="rId6" Type="http://schemas.openxmlformats.org/officeDocument/2006/relationships/slide" Target="slide78.xml"/><Relationship Id="rId5" Type="http://schemas.openxmlformats.org/officeDocument/2006/relationships/slide" Target="slide80.xml"/><Relationship Id="rId4" Type="http://schemas.openxmlformats.org/officeDocument/2006/relationships/image" Target="../media/image7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" Target="slide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8.vml"/><Relationship Id="rId6" Type="http://schemas.openxmlformats.org/officeDocument/2006/relationships/slide" Target="slide79.xml"/><Relationship Id="rId5" Type="http://schemas.openxmlformats.org/officeDocument/2006/relationships/slide" Target="slide81.xml"/><Relationship Id="rId4" Type="http://schemas.openxmlformats.org/officeDocument/2006/relationships/image" Target="../media/image78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9.vml"/><Relationship Id="rId6" Type="http://schemas.openxmlformats.org/officeDocument/2006/relationships/slide" Target="slide80.xml"/><Relationship Id="rId5" Type="http://schemas.openxmlformats.org/officeDocument/2006/relationships/slide" Target="slide82.xml"/><Relationship Id="rId4" Type="http://schemas.openxmlformats.org/officeDocument/2006/relationships/image" Target="../media/image7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slide" Target="slide7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0.vml"/><Relationship Id="rId6" Type="http://schemas.openxmlformats.org/officeDocument/2006/relationships/slide" Target="slide77.xml"/><Relationship Id="rId5" Type="http://schemas.openxmlformats.org/officeDocument/2006/relationships/slide" Target="slide81.xml"/><Relationship Id="rId4" Type="http://schemas.openxmlformats.org/officeDocument/2006/relationships/image" Target="../media/image8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1.vml"/><Relationship Id="rId5" Type="http://schemas.openxmlformats.org/officeDocument/2006/relationships/slide" Target="slide72.xml"/><Relationship Id="rId4" Type="http://schemas.openxmlformats.org/officeDocument/2006/relationships/image" Target="../media/image81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2.vml"/><Relationship Id="rId5" Type="http://schemas.openxmlformats.org/officeDocument/2006/relationships/slide" Target="slide72.xml"/><Relationship Id="rId4" Type="http://schemas.openxmlformats.org/officeDocument/2006/relationships/image" Target="../media/image82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3.vml"/><Relationship Id="rId5" Type="http://schemas.openxmlformats.org/officeDocument/2006/relationships/slide" Target="slide72.xml"/><Relationship Id="rId4" Type="http://schemas.openxmlformats.org/officeDocument/2006/relationships/image" Target="../media/image83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056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( I )     ASA – AEA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( II )    ASA , ASB – AEA , AEB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( III )   ASA , ASB , ASC – AEA , AEB , AEC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4067251" imgH="1752600" progId="Excel.Sheet.8">
                  <p:embed/>
                </p:oleObj>
              </mc:Choice>
              <mc:Fallback>
                <p:oleObj name="Worksheet" r:id="rId3" imgW="4067251" imgH="1752600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▲</a:t>
            </a:r>
            <a:r>
              <a:rPr lang="en-US" altLang="zh-TW"/>
              <a:t>    </a:t>
            </a:r>
            <a:r>
              <a:rPr lang="en-US" altLang="zh-TW" u="sng">
                <a:hlinkClick r:id="rId6" action="ppaction://hlinksldjump"/>
              </a:rPr>
              <a:t> ▼</a:t>
            </a:r>
            <a:endParaRPr lang="en-US" altLang="zh-TW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TEMPTURE VR1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VR5 OR 0.0 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1399.9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THE RAMPING RATE  0.0 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25.5 ℃/MIN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</a:t>
            </a:r>
            <a:r>
              <a:rPr lang="en-US" altLang="zh-TW"/>
              <a:t> 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Worksheet" r:id="rId5" imgW="4067251" imgH="1733702" progId="Excel.Sheet.8">
                  <p:embed/>
                </p:oleObj>
              </mc:Choice>
              <mc:Fallback>
                <p:oleObj name="Worksheet" r:id="rId5" imgW="4067251" imgH="17337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5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MFC FLOW RATE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</a:t>
            </a:r>
            <a:r>
              <a:rPr lang="en-US" altLang="zh-TW"/>
              <a:t> 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11188" y="2133600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11188" y="206057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195513" y="21336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3708400" y="21336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076825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    </a:t>
            </a:r>
            <a:endParaRPr lang="en-US" altLang="zh-TW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11188" y="27813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124075" y="2852738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0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708400" y="28527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11" action="ppaction://hlinksldjump"/>
              </a:rPr>
              <a:t>                  </a:t>
            </a:r>
            <a:r>
              <a:rPr lang="en-US" altLang="zh-TW">
                <a:hlinkClick r:id="rId12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076825" y="2852738"/>
            <a:ext cx="151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611188" y="357346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611188" y="357346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4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195513" y="357346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5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779838" y="35734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6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5219700" y="357346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7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8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903" name="Rectangle 135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905" name="Rectangle 13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904" name="Object 136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07" name="Text Box 139"/>
          <p:cNvSpPr txBox="1">
            <a:spLocks noChangeArrowheads="1"/>
          </p:cNvSpPr>
          <p:nvPr/>
        </p:nvSpPr>
        <p:spPr bwMode="auto">
          <a:xfrm>
            <a:off x="1908175" y="2060575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32908" name="Text Box 140"/>
          <p:cNvSpPr txBox="1">
            <a:spLocks noChangeArrowheads="1"/>
          </p:cNvSpPr>
          <p:nvPr/>
        </p:nvSpPr>
        <p:spPr bwMode="auto">
          <a:xfrm>
            <a:off x="3708400" y="206057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       </a:t>
            </a:r>
            <a:endParaRPr lang="en-US" altLang="zh-TW"/>
          </a:p>
        </p:txBody>
      </p:sp>
      <p:sp>
        <p:nvSpPr>
          <p:cNvPr id="32909" name="Text Box 141"/>
          <p:cNvSpPr txBox="1">
            <a:spLocks noChangeArrowheads="1"/>
          </p:cNvSpPr>
          <p:nvPr/>
        </p:nvSpPr>
        <p:spPr bwMode="auto">
          <a:xfrm>
            <a:off x="5580063" y="2133600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          </a:t>
            </a:r>
            <a:endParaRPr lang="en-US" altLang="zh-TW"/>
          </a:p>
        </p:txBody>
      </p:sp>
      <p:sp>
        <p:nvSpPr>
          <p:cNvPr id="32910" name="Text Box 142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PROCESS PRESSURE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 ▼</a:t>
            </a:r>
            <a:endParaRPr lang="en-US" altLang="zh-TW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429000"/>
            <a:ext cx="9144000" cy="3429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EXCESS    : TEMPERATURE SENSOR ON THE HEATER DETECS ABNORMALITY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SCROVR   : SCR COOLING FAN ON THE FURNACE BODY STOPS RUNNING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CHMOVR  : TEMPERATURE DETDCTOR ON TOP OF THE FURNACE BODY DETECTOR ABNORMALITY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WATER     : WATER COOLING UNIT FOR FURNACE BODY FAILS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PSDOWN  : HEATER TRANSFER OPERATES ABNORMALLY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EXHAUST : EXHAUSTSYSTEM ON THE FURNACE FAILS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TRANS      : TEMPERATURE DETCTOR ON THE TRANS. DETECTOR ABNORMALITY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P-T/C1       : INTERNAL THERMOCOUPLE (ZONE 1)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P-T/C2       : INTERNAL THERMOCOUPLE (ZONE 2)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P-T/C3       : INTERNAL THERMOCOUPLE (ZONE 3) IS OPEN OR SHORT-CIRCUITED.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P-T/C4       : INTERNAL THERMOCOUPLE (ZONE 4)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P-T/C5       : INTERNAL THERMOCOUPLE (ZONE 5) IS OPEN OR SHORT-CIRCUITED.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C-T/C1       : CONTROLL THERMOCOUPLE (ZONE 1)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C-T/C2       : CONTROLL THERMOCOUPLE (ZONE 2) IS OPEN OR SHORT-CIRCUITED.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740650" y="30686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011863" y="26035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5" action="ppaction://hlinksldjump"/>
              </a:rPr>
              <a:t>      </a:t>
            </a:r>
            <a:r>
              <a:rPr lang="en-US" altLang="zh-TW"/>
              <a:t>                                   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812088" y="29241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</a:t>
            </a:r>
            <a:endParaRPr lang="en-US" altLang="zh-TW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732588" y="134143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32588" y="3333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357563"/>
            <a:ext cx="9144000" cy="3500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C-T/C3     : CONTROLL THERMOCOUPLE (ZONE 3)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C-T/C4     : CONTROLL THERMOCOUPLE (ZONE 4)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C-T/C5     : CONTROLL THERMOCOUPLE (ZONE 5)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M-T/C1    :  MONITOR THERMOCOUPLE (ZONE 1)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M-T/C2    :  MONITOR THERMOCOUPLE (ZONE 2)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M-T/C3    :  MONITOR THERMOCOUPLE (ZONE 3)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M-T/C4    :  MONITOR THERMOCOUPLE (ZONE 4)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M-T/C5    :  MONITOR THERMOCOUPLE (ZONE 5) IS OPEN OR SHORT-CIRCUITED.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L0W-R1   : MODEL 120 HARDWARE ABNORMAL (1)       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LOW-R2  : MODEL 120 HARDWARE ABNORMAL (2)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L0W-R3   : MODEL 120 HARDWARE ABNORMAL (3)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HI-R1       : MODEL 120 HARDWARE ABNORMAL (4)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HI-R2       : MODEL 120 HARDWARE ABNORMAL (5)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HI-R3       : MODEL 120 HARDWARE ABNORMAL (6)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TEMP.1   : AFTER FURNACE TEMP. CONVERGENCE, FURNACETEMP. DETCTION (ZONE 1)HAS TURN ON. </a:t>
            </a: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740650" y="29241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867400" y="26035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7812088" y="285273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357563"/>
            <a:ext cx="9144000" cy="3500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TEMP.2 : AFTER FURNACE TEMP. CONVERGENCE, FURNACETEMP. DETCTION (ZONE 2)HAS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TEMP.3 : AFTER FURNACE TEMP. CONVERGENCE, FURNACETEMP. DETCTION (ZONE 3)HAS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TEMP.4 : AFTER FURNACE TEMP. CONVERGENCE, FURNACETEMP. DETCTION (ZONE 4)HAS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TEMP.5 : AFTER FURNACE TEMP. CONVERGENCE, FURNACETEMP. DETCTION (ZONE 5)HAS TURN ON.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PUMP   : ALARM AT THE PUMP UNIT.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DANGE : PUMP TEMP ALARM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MANI-W: MANIFOLD COOLING WATER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CAP-W  : MAGNETIC SEAL COOLING WATER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P.SW1   : N2 NO.1 PRESSURE SWITH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P.SW2   : N2 NO.2 PRESSURE SWITH LOWER THAN SET VALUE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PU-N2   : N2 PRESSURE FOR THE PUMP UNIT LOWER THAN SET VALUE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740650" y="28527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40425" y="3333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7812088" y="2852738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274638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60350"/>
            <a:ext cx="7127875" cy="3097213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357563"/>
            <a:ext cx="9144000" cy="3500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AIR LOW : AIR LOWER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PU-AIR    : PURGE AIR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P-PUMP  : ROTARY PUMP INSIDE THE PUMP UNIT ABNORMAL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B-PUMP  : BOOSTER PUMP INSIDE THE PUMP UNIT ABNORMAL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740650" y="2852738"/>
            <a:ext cx="1223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68313" y="260350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867400" y="141287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</a:t>
            </a:r>
            <a:r>
              <a:rPr lang="en-US" altLang="zh-TW"/>
              <a:t>    </a:t>
            </a:r>
            <a:r>
              <a:rPr lang="en-US" altLang="zh-TW">
                <a:hlinkClick r:id="rId5" action="ppaction://hlinksldjump"/>
              </a:rPr>
              <a:t>                                             </a:t>
            </a:r>
            <a:r>
              <a:rPr lang="en-US" altLang="zh-TW"/>
              <a:t> </a:t>
            </a:r>
            <a:r>
              <a:rPr lang="en-US" altLang="zh-TW">
                <a:hlinkClick r:id="rId6" action="ppaction://hlinksldjump"/>
              </a:rPr>
              <a:t>        </a:t>
            </a:r>
            <a:r>
              <a:rPr lang="en-US" altLang="zh-TW"/>
              <a:t>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940425" y="26035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31756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2852738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775325" y="1076325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940425" y="1341438"/>
            <a:ext cx="1511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867400" y="141287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r>
              <a:rPr lang="en-US" altLang="zh-TW"/>
              <a:t> 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867400" y="13414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   </a:t>
            </a:r>
            <a:endParaRPr lang="en-US" altLang="zh-TW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MFC-01 : MFC-01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MFC-02 : MFC-02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MFC-03 : MFC-03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MFC-04 : MFC-04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MFC-05 : MFC-05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MFM-01 : MFM-01 ACTUAL VALUE EXCEEDS CONVERGENCE MONITOR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MFM-02 : MFM-02 ACTUAL VALUE EXCEEDS CONVERGENCE MONITOR LIMIT VALUE.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68313" y="1341438"/>
          <a:ext cx="7056437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056437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95963" y="1341438"/>
            <a:ext cx="172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r>
              <a:rPr lang="en-US" altLang="zh-TW"/>
              <a:t>    </a:t>
            </a: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</a:t>
            </a:r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011863" y="1341438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                      </a:t>
            </a:r>
            <a:endParaRPr lang="en-US" altLang="zh-TW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APC-01 : PRESSURE SENSOR #1 MONOTOR FUNCTION HAS TURNED ON.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</a:t>
            </a:r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NO END   : THE EXECUTION RECIPE PROGRAM HAS NO END STEP.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RCPRAM : RECIPE STORAGE AREA PARTLY OR TOTALLY DESTROYED.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SNSTEP   : ALARM SET TIME RUNS OUT WHILE WAITING FOR SNS SIGNAL.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EXTTUP   : ALARM SET TIME RUNS OUT WHILE WAITING FOR EXT SIGNAL.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PRSUP     : ALARM SET TIME RUNS OUT WHILE WAITING FOR PRS SIGNAL.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EEPROM  : E2PROM AREA PARTYL OR TOTALLY DESTROYED.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POWON    : ( NOT CURRENTLY USED )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B/EALM    : BOAT ELEVATOR ABNORMAL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                       </a:t>
            </a: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                      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732588" y="14128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 </a:t>
            </a:r>
            <a:r>
              <a:rPr lang="en-US" altLang="zh-TW"/>
              <a:t>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FLWALM :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120#1T    : TIMER-OUT WHILE COMMUNICATING WITH MODEL 120 #1.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120#2C    : COMPARE ERROR WHILE COMMUNICATING WITH MODEL 120 #1.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340#1T    : TIMER-OUT WHILE COMMUNICATING WITH MODEL 340 #1.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r>
              <a:rPr lang="en-US" altLang="zh-TW"/>
              <a:t>    </a:t>
            </a: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956550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340#1C   : COMPARE ERROR WHILE COMMUNICATING WITH MODEL 340 #1.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TB-COM : ERROR WHILE COMMUNICATING WITH T-BAWL CONTROLLER.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TB-ALM  : ALARM FROM T-BAWL CONTROLLER.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588125" y="13414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5940425" y="13414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55650" y="20605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339975" y="20605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</a:t>
            </a:r>
            <a:endParaRPr lang="en-US" altLang="zh-TW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708400" y="21336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708400" y="21336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779838" y="206057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580063" y="2060575"/>
            <a:ext cx="151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84213" y="28527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0" action="ppaction://hlinksldjump"/>
              </a:rPr>
              <a:t>               </a:t>
            </a:r>
            <a:endParaRPr lang="en-US" altLang="zh-TW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1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PID COEFFICIENTS FOR PADDLE THERMOCOUPLE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6011863" y="1341438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867400" y="13414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</a:t>
            </a:r>
            <a:endParaRPr lang="en-US" altLang="zh-TW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956550" y="3933825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PID COEFFICIENTS FOR SPIKE THERMOCOUPLE</a:t>
            </a:r>
          </a:p>
          <a:p>
            <a:pPr>
              <a:buFontTx/>
              <a:buNone/>
            </a:pPr>
            <a:endParaRPr lang="en-US" altLang="zh-TW" sz="2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724525" y="14128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   </a:t>
            </a:r>
            <a:endParaRPr lang="en-US" altLang="zh-TW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</a:t>
            </a:r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724525" y="134143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</a:t>
            </a:r>
            <a:endParaRPr lang="en-US" altLang="zh-TW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956550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PROCESS CONTROL.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600℃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597</a:t>
            </a:r>
            <a:r>
              <a:rPr lang="en-US" altLang="zh-TW" sz="1200" b="1">
                <a:solidFill>
                  <a:srgbClr val="FF6600"/>
                </a:solidFill>
              </a:rPr>
              <a:t> ℃</a:t>
            </a:r>
            <a:r>
              <a:rPr lang="zh-TW" altLang="en-US" sz="1200" b="1">
                <a:solidFill>
                  <a:srgbClr val="FF6600"/>
                </a:solidFill>
              </a:rPr>
              <a:t>～</a:t>
            </a:r>
            <a:r>
              <a:rPr lang="en-US" altLang="zh-TW" sz="1200" b="1">
                <a:solidFill>
                  <a:srgbClr val="FF6600"/>
                </a:solidFill>
              </a:rPr>
              <a:t>7603 ℃ LONGER THAN 30 SEC IS TEMPTURE NULL SET IN.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AFTER TEMPTURE NULL THE TEMPERATURE RATE OF IESS THAN 597.5 ℃ OR MORE THAN 602.5 ℃ FOR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LONGER THAN 30 SECENDS  WILL CAUSE THE ALARM SET IN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011863" y="1341438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                </a:t>
            </a:r>
            <a:endParaRPr lang="en-US" altLang="zh-TW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885113" y="407670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PROCESS CONTROL.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750℃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749 ℃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701 ℃ LONGER THAN 30 SEC IS TEMPTURE NULL SET IN.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AFTER TEMPTURE NULL THE TEMPERATURE RATE OF IESS THAN 749 ℃ OR MORE THAN 701 ℃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FOR LONGER THAN 30 SEC WILL CAUSE THE ALARM SET IN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40425" y="1341438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PROFILE CONTROL.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610℃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609.5 ℃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610.5 ℃ AFTER 30 SEC IS TEMPTURE NULL.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11863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</a:t>
            </a:r>
            <a:endParaRPr lang="en-US" altLang="zh-TW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732588" y="134143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732588" y="1341438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 : </a:t>
            </a:r>
            <a:r>
              <a:rPr lang="zh-TW" altLang="en-US" sz="1400" b="1">
                <a:solidFill>
                  <a:srgbClr val="FF6600"/>
                </a:solidFill>
              </a:rPr>
              <a:t>狀態符合時</a:t>
            </a:r>
            <a:r>
              <a:rPr lang="en-US" altLang="zh-TW" sz="1400" b="1">
                <a:solidFill>
                  <a:srgbClr val="FF6600"/>
                </a:solidFill>
              </a:rPr>
              <a:t>,</a:t>
            </a:r>
            <a:r>
              <a:rPr lang="zh-TW" altLang="en-US" sz="1400" b="1">
                <a:solidFill>
                  <a:srgbClr val="FF6600"/>
                </a:solidFill>
              </a:rPr>
              <a:t>時間正數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 : </a:t>
            </a:r>
            <a:r>
              <a:rPr lang="zh-TW" altLang="en-US" sz="1400" b="1">
                <a:solidFill>
                  <a:srgbClr val="FF6600"/>
                </a:solidFill>
              </a:rPr>
              <a:t>時間倒數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CONVER LIMIT VALUES FOR PROFILE CONTROL.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SPAN    : SET CONVERGENCE LIMIT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DELAY  : SET CONVERGENCE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ALARM : SET AFTER CONVERGENCE CONFIRMATION POINT CONVERGENCE MONITOR VALUE.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TIME     : SET CONVERGENCE MONITOR JUDGMENT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620℃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619.5 ℃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620.5 ℃ AFTER 30 SEC IS TEMPTURE NULL.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40425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r>
              <a:rPr lang="en-US" altLang="zh-TW"/>
              <a:t>            </a:t>
            </a:r>
            <a:r>
              <a:rPr lang="en-US" altLang="zh-TW">
                <a:hlinkClick r:id="rId5" action="ppaction://hlinksldjump"/>
              </a:rPr>
              <a:t>      </a:t>
            </a:r>
            <a:endParaRPr lang="en-US" altLang="zh-TW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711950" y="1363663"/>
            <a:ext cx="668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919788" y="1292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THIS IS THE CALIBRATION TABLE FOR PADDLE THERMOCOUPLES.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INPUTS ARE REGISTERED IN μ V (microvolts) .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SINCE THE FONT “μ” CANNT DISPLAYED ON TH SCREEN “ U ” IS USED INSTEAD.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RATIO-MIX EXECUTES TEMPERATURE CONTROL BY MEANS OF REFERENCING BOTH THE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THERMOCOUPLE (PADDLE) AND EXTERNAL THERMOCOUPLE (SPIKE) AT THE SAME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THIS ENABLES THE FURNACE TEMPERATURE TO STABILIZE IN A SHORT TIME.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0%     : THE EXTERNAL THERMOCOUPLE CONTROLS THE TEMPERATURE ONLY BY ITSELF.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100% : THE INTERNAL THERMOCOUPLE CONTROLS THE TEMPERATURE ONLY BY ITSELF.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50%   : BOTH OF THE THERMOCOUPLES ARE REFERRED AT 50:50 RATIO.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55650" y="206057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411413" y="20605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924300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755650" y="27813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411413" y="27813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0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24300" y="27813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1" action="ppaction://hlinksldjump"/>
              </a:rPr>
              <a:t>                      </a:t>
            </a:r>
            <a:endParaRPr lang="en-US" altLang="zh-TW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724525" y="27813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2" action="ppaction://hlinksldjump"/>
              </a:rPr>
              <a:t>                      </a:t>
            </a:r>
            <a:endParaRPr lang="en-US" altLang="zh-TW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11188" y="3573463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                  </a:t>
            </a:r>
            <a:endParaRPr lang="en-US" altLang="zh-TW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411413" y="357346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4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7812088" y="1412875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6600"/>
                </a:solidFill>
                <a:hlinkClick r:id="rId15" action="ppaction://hlinksldjump"/>
              </a:rPr>
              <a:t>AP</a:t>
            </a:r>
            <a:endParaRPr lang="en-US" altLang="zh-TW" sz="20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MFC FLOW RATE MAXIMUM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FLOW RATE OF AN MFC NORMALLY SET BY A SIGNAL OF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5V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652963"/>
            <a:ext cx="9144000" cy="2205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WHEN A DEVIATION OUT OF THE RANGE SET IN THE ZONE LASTSLONGERTHEN SPECIFIED TIME,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AN ALARM CONDITION SETS IN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EX: MAXIMUM FLOW RATE : 1000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SET FLOW RATE            : 800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ZONE                               : 5%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TIME                                 : 30 SEC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FLOW RATE OF IESS THAN 750 OR MORE THAN 850 CC FOR LONGER THAN 30 SEC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WILL CAUSE THE ALARM SET IN</a:t>
            </a:r>
          </a:p>
          <a:p>
            <a:pPr>
              <a:buFontTx/>
              <a:buNone/>
            </a:pPr>
            <a:endParaRPr lang="en-US" altLang="zh-TW" sz="1400" b="1">
              <a:solidFill>
                <a:srgbClr val="FF6600"/>
              </a:solidFill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USUALLY A PERIOD OF 10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20SECONDS IS SET.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LARGER THR MFC RATED FLOW, THE LONGER TIME IS SET.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437063"/>
            <a:ext cx="9144000" cy="24209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THE SPCIFICATION OF EACH VALVE (“0” FOR A NORMALLY OPENED, AND “C” FOR NORMALLY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CLOSED) IS INDICATED.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THIS DISPLAY SCREEN IS ONLY FOR DISPLAY WITHOUT ANY SETTING FUNCTION.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PRESSURE OR APC CONTROLL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</a:t>
            </a:r>
            <a:r>
              <a:rPr lang="en-US" altLang="zh-TW">
                <a:hlinkClick r:id="rId4" action="ppaction://hlinksldjump"/>
              </a:rPr>
              <a:t> ▼</a:t>
            </a:r>
            <a:endParaRPr lang="en-US" altLang="zh-TW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Worksheet" r:id="rId5" imgW="4067251" imgH="1752600" progId="Excel.Sheet.8">
                  <p:embed/>
                </p:oleObj>
              </mc:Choice>
              <mc:Fallback>
                <p:oleObj name="Worksheet" r:id="rId5" imgW="4067251" imgH="17526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652963"/>
            <a:ext cx="8229600" cy="2205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BN1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BN2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BN3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100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BN4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1000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PRN : 0</a:t>
            </a:r>
            <a:r>
              <a:rPr lang="zh-TW" altLang="en-US" sz="1400" b="1">
                <a:solidFill>
                  <a:srgbClr val="FF6600"/>
                </a:solidFill>
              </a:rPr>
              <a:t>～</a:t>
            </a:r>
            <a:r>
              <a:rPr lang="en-US" altLang="zh-TW" sz="1400" b="1">
                <a:solidFill>
                  <a:srgbClr val="FF6600"/>
                </a:solidFill>
              </a:rPr>
              <a:t>30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3924300" y="2420938"/>
            <a:ext cx="1009650" cy="576262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H="1">
            <a:off x="1619250" y="3068638"/>
            <a:ext cx="2447925" cy="165576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724400"/>
            <a:ext cx="8229600" cy="1873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EX : SET PRESSURP  : 0.53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ZONE                    : 0.05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        TIME                     : 30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AN ALARM IS OUTPUT WHEN THE PRESSURE VALUE OF LESS THAN 0.48 (TORR)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OR MORE THAN 0.58 (TORR) LASTS FOR MORE THAN 30 SEC.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156325" y="14128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6877050" y="13414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755650" y="27813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7885113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endParaRPr lang="en-US" altLang="zh-TW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04025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581525"/>
            <a:ext cx="8229600" cy="2087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LP                                                                                   AP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“0”  NO ABORT                                                             “ 0” NO ABORT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“1”  FOR ABORT 1 (JUMP ASE , AEA )                       “1” FOR ABORT 1 (RECIPE 11)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“2”  FOR ABORT 2 (RECIPE 11)                                   “2” FOR ABORT 2 (RECIPE 12)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“3”  FOR ABORT 3 (RECIPE 12)                                   “3” FOR ABORT 3 (RECIPE 13)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“4”  FOR REVERTING TO STANDBY (STEP 0 )           “4” FOR ABORT 4 (RECIPE 14)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                                                                                “5” FOR ABORT 5 (RECIPE 15) 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                                                                                “6” JUMP BETWEEN THE STEPS.</a:t>
            </a:r>
          </a:p>
          <a:p>
            <a:pPr>
              <a:buFontTx/>
              <a:buNone/>
            </a:pPr>
            <a:r>
              <a:rPr lang="en-US" altLang="zh-TW" sz="1200" b="1">
                <a:solidFill>
                  <a:srgbClr val="FF6600"/>
                </a:solidFill>
              </a:rPr>
              <a:t>                                                                                         “7” FOR REVERTING TO STANDBY (STEP 0 ) </a:t>
            </a:r>
          </a:p>
          <a:p>
            <a:pPr>
              <a:buFontTx/>
              <a:buNone/>
            </a:pPr>
            <a:endParaRPr lang="en-US" altLang="zh-TW" sz="1200" b="1">
              <a:solidFill>
                <a:srgbClr val="FF6600"/>
              </a:solidFill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</a:t>
            </a:r>
            <a:r>
              <a:rPr lang="en-US" altLang="zh-TW"/>
              <a:t> </a:t>
            </a:r>
            <a:r>
              <a:rPr lang="en-US" altLang="zh-TW">
                <a:hlinkClick r:id="rId7" action="ppaction://hlinksldjump"/>
              </a:rPr>
              <a:t>      </a:t>
            </a:r>
            <a:endParaRPr lang="en-US" altLang="zh-TW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804025" y="14128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7524750" y="27813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6600"/>
                </a:solidFill>
              </a:rPr>
              <a:t>1=+5V,0=0V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7956550" y="4076700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/>
              <a:t>        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</a:t>
            </a:r>
            <a:endParaRPr lang="en-US" altLang="zh-TW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877050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300788" y="16287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</a:t>
            </a:r>
            <a:endParaRPr lang="en-US" altLang="zh-TW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6156325" y="14128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</a:t>
            </a:r>
            <a:endParaRPr lang="en-US" altLang="zh-TW"/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6804025" y="14128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4508500"/>
            <a:ext cx="8229600" cy="23495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EDIT MSG        : EDITING MESSAGES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REV TEMP.      : RESERVED TEMPERATURE SETTING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EDIT PRF.        : EDITING PROFILE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SET RCP          : SETTING EXECUTION RECIPES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COPY RCP       : COPYING RECIPES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EDIT RCP         : EDITING RECIPES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1400" b="1">
                <a:solidFill>
                  <a:srgbClr val="FF6600"/>
                </a:solidFill>
              </a:rPr>
              <a:t>INITIAL             : INITIAL SETTING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Worksheet" r:id="rId3" imgW="4067251" imgH="1695602" progId="Excel.Sheet.8">
                  <p:embed/>
                </p:oleObj>
              </mc:Choice>
              <mc:Fallback>
                <p:oleObj name="Worksheet" r:id="rId3" imgW="4067251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956550" y="40767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2484438" y="1989138"/>
            <a:ext cx="431800" cy="2087562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6011863" y="1989138"/>
            <a:ext cx="288925" cy="935037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V="1">
            <a:off x="2843213" y="1268413"/>
            <a:ext cx="936625" cy="79216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 flipV="1">
            <a:off x="5219700" y="1196975"/>
            <a:ext cx="936625" cy="792163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851275" y="549275"/>
            <a:ext cx="13684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6600"/>
                </a:solidFill>
              </a:rPr>
              <a:t>0: INVALID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6600"/>
                </a:solidFill>
              </a:rPr>
              <a:t>1: VALID</a:t>
            </a: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3851275" y="549275"/>
            <a:ext cx="1296988" cy="863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BOAT ELEVATOR OPERATING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       </a:t>
            </a:r>
            <a:endParaRPr lang="en-US" altLang="zh-TW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Worksheet" r:id="rId4" imgW="4067251" imgH="1695602" progId="Excel.Sheet.8">
                  <p:embed/>
                </p:oleObj>
              </mc:Choice>
              <mc:Fallback>
                <p:oleObj name="Worksheet" r:id="rId4" imgW="4067251" imgH="1695602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       </a:t>
            </a:r>
            <a:endParaRPr lang="en-US" altLang="zh-TW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Worksheet" r:id="rId4" imgW="4067251" imgH="1685849" progId="Excel.Sheet.8">
                  <p:embed/>
                </p:oleObj>
              </mc:Choice>
              <mc:Fallback>
                <p:oleObj name="Worksheet" r:id="rId4" imgW="4067251" imgH="1685849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84213" y="20605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39975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</a:t>
            </a:r>
            <a:endParaRPr lang="en-US" altLang="zh-TW"/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4140200" y="20605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/>
              <a:t> </a:t>
            </a:r>
            <a:r>
              <a:rPr lang="en-US" altLang="zh-TW">
                <a:hlinkClick r:id="rId6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r>
              <a:rPr lang="en-US" altLang="zh-TW"/>
              <a:t>         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684213" y="21336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  </a:t>
            </a:r>
            <a:endParaRPr lang="en-US" altLang="zh-TW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411413" y="20605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7" action="ppaction://hlinksldjump"/>
              </a:rPr>
              <a:t>                                        </a:t>
            </a:r>
            <a:r>
              <a:rPr lang="en-US" altLang="zh-TW">
                <a:hlinkClick r:id="rId7" action="ppaction://hlinksldjump"/>
              </a:rPr>
              <a:t>                                     </a:t>
            </a:r>
            <a:endParaRPr lang="en-US" altLang="zh-TW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356100" y="206057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8" action="ppaction://hlinksldjump"/>
              </a:rPr>
              <a:t>                                           </a:t>
            </a:r>
            <a:r>
              <a:rPr lang="en-US" altLang="zh-TW"/>
              <a:t>                  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6084888" y="20605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9" action="ppaction://hlinksldjump"/>
              </a:rPr>
              <a:t>                  </a:t>
            </a:r>
            <a:r>
              <a:rPr lang="en-US" altLang="zh-TW"/>
              <a:t>            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TEMP CONTROL SYSTEM 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“ 1 “  SPIKE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“ 2  “ PT/C</a:t>
            </a:r>
          </a:p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“ 3 “  SPIKE &amp; PT/C RATIO-MIX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</a:t>
            </a:r>
            <a:r>
              <a:rPr lang="en-US" altLang="zh-TW">
                <a:hlinkClick r:id="rId4" action="ppaction://hlinksldjump"/>
              </a:rPr>
              <a:t> ▼</a:t>
            </a:r>
            <a:endParaRPr lang="en-US" altLang="zh-TW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Worksheet" r:id="rId3" imgW="4067251" imgH="1685849" progId="Excel.Sheet.8">
                  <p:embed/>
                </p:oleObj>
              </mc:Choice>
              <mc:Fallback>
                <p:oleObj name="Worksheet" r:id="rId3" imgW="4067251" imgH="168584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7885113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7885113" y="40052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         </a:t>
            </a:r>
            <a:endParaRPr lang="en-US" altLang="zh-TW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Worksheet" r:id="rId4" imgW="4067251" imgH="1685849" progId="Excel.Sheet.8">
                  <p:embed/>
                </p:oleObj>
              </mc:Choice>
              <mc:Fallback>
                <p:oleObj name="Worksheet" r:id="rId4" imgW="4067251" imgH="1685849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84213" y="206057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       </a:t>
            </a:r>
            <a:endParaRPr lang="en-US" altLang="zh-TW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411413" y="206057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3924300" y="21336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       </a:t>
            </a:r>
            <a:endParaRPr lang="en-US" altLang="zh-TW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724525" y="21336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8" action="ppaction://hlinksldjump"/>
              </a:rPr>
              <a:t>                     </a:t>
            </a:r>
            <a:endParaRPr lang="en-US" altLang="zh-TW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11188" y="27813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9" action="ppaction://hlinksldjump"/>
              </a:rPr>
              <a:t>                     </a:t>
            </a:r>
            <a:endParaRPr lang="en-US" altLang="zh-TW"/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</a:t>
            </a:r>
            <a:r>
              <a:rPr lang="en-US" altLang="zh-TW">
                <a:hlinkClick r:id="rId10" action="ppaction://hlinksldjump"/>
              </a:rPr>
              <a:t>          </a:t>
            </a:r>
            <a:r>
              <a:rPr lang="en-US" altLang="zh-TW">
                <a:hlinkClick r:id="rId11" action="ppaction://hlinksldjump"/>
              </a:rPr>
              <a:t>            </a:t>
            </a:r>
            <a:endParaRPr lang="en-US" altLang="zh-TW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8008938" y="3884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411413" y="2852738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2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4211638" y="27813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3" action="ppaction://hlinksldjump"/>
              </a:rPr>
              <a:t>                  </a:t>
            </a:r>
            <a:endParaRPr lang="en-US" altLang="zh-TW"/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5867400" y="2781300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14" action="ppaction://hlinksldjump"/>
              </a:rPr>
              <a:t>                   </a:t>
            </a:r>
            <a:endParaRPr lang="en-US" altLang="zh-TW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885113" y="4005263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 </a:t>
            </a:r>
            <a:endParaRPr lang="en-US" altLang="zh-TW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 </a:t>
            </a:r>
            <a:endParaRPr lang="en-US" altLang="zh-TW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468313" y="1341438"/>
          <a:ext cx="7056437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056437" cy="298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 </a:t>
            </a:r>
            <a:endParaRPr lang="en-US" altLang="zh-TW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084888" y="14128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 </a:t>
            </a:r>
            <a:endParaRPr lang="en-US" altLang="zh-TW"/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6804025" y="13414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r>
              <a:rPr lang="en-US" altLang="zh-TW"/>
              <a:t>     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6156325" y="13414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</a:t>
            </a:r>
            <a:endParaRPr lang="en-US" altLang="zh-TW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6804025" y="14128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7956550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6156325" y="14128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6948488" y="14128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</a:t>
            </a:r>
            <a:endParaRPr lang="en-US" altLang="zh-TW"/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7885113" y="40767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</a:t>
            </a:r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24187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 PROFILE CALIBRATION TABLE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539750" y="13541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541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6227763" y="14128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6948488" y="134143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6156325" y="13414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</a:t>
            </a:r>
            <a:endParaRPr lang="en-US" altLang="zh-TW"/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6804025" y="1341438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7956550" y="40767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877050" y="13414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</a:t>
            </a:r>
            <a:endParaRPr lang="en-US" altLang="zh-TW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6156325" y="13414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6" action="ppaction://hlinksldjump"/>
              </a:rPr>
              <a:t>       </a:t>
            </a:r>
            <a:endParaRPr lang="en-US" altLang="zh-TW"/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7885113" y="40052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7" action="ppaction://hlinksldjump"/>
              </a:rPr>
              <a:t>        </a:t>
            </a:r>
            <a:endParaRPr lang="en-US" altLang="zh-TW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7812088" y="40767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7956550" y="41497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</a:t>
            </a:r>
            <a:endParaRPr lang="en-US" altLang="zh-TW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468313" y="1341438"/>
          <a:ext cx="7127875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Worksheet" r:id="rId3" imgW="4048049" imgH="1695602" progId="Excel.Sheet.8">
                  <p:embed/>
                </p:oleObj>
              </mc:Choice>
              <mc:Fallback>
                <p:oleObj name="Worksheet" r:id="rId3" imgW="4048049" imgH="1695602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1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7812088" y="40052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5" action="ppaction://hlinksldjump"/>
              </a:rPr>
              <a:t>          </a:t>
            </a:r>
            <a:endParaRPr lang="en-US" altLang="zh-TW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920038" y="40767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ESC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endParaRPr lang="en-US" alt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341438"/>
            <a:ext cx="7127875" cy="3097212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013325"/>
            <a:ext cx="8229600" cy="1112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1400" b="1">
                <a:solidFill>
                  <a:srgbClr val="FF6600"/>
                </a:solidFill>
              </a:rPr>
              <a:t>SET TEMPTURE NULL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740650" y="1628775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hlinkClick r:id="rId3" action="ppaction://hlinksldjump"/>
              </a:rPr>
              <a:t>▲ </a:t>
            </a:r>
            <a:r>
              <a:rPr lang="en-US" altLang="zh-TW"/>
              <a:t>    </a:t>
            </a:r>
            <a:r>
              <a:rPr lang="en-US" altLang="zh-TW">
                <a:hlinkClick r:id="rId4" action="ppaction://hlinksldjump"/>
              </a:rPr>
              <a:t>▼</a:t>
            </a:r>
            <a:endParaRPr lang="en-US" altLang="zh-TW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68313" y="1341438"/>
          <a:ext cx="7127875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Worksheet" r:id="rId5" imgW="4067251" imgH="1695602" progId="Excel.Sheet.8">
                  <p:embed/>
                </p:oleObj>
              </mc:Choice>
              <mc:Fallback>
                <p:oleObj name="Worksheet" r:id="rId5" imgW="4067251" imgH="1695602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127875" cy="300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4e3b__x65e8_ xmlns="4aab54f8-6b1b-4068-aaf8-6afe0576127c">AP-CVD</_x4e3b__x65e8_>
    <Owner xmlns="4aab54f8-6b1b-4068-aaf8-6afe0576127c" xsi:nil="true"/>
    <SPSPlus_DocField2 xmlns="4aab54f8-6b1b-4068-aaf8-6afe0576127c" xsi:nil="true"/>
    <SPSPlus_DocField1 xmlns="4aab54f8-6b1b-4068-aaf8-6afe0576127c" xsi:nil="true"/>
    <ContentTypeId xmlns="http://schemas.microsoft.com/sharepoint/v3">0x010100AB522E669D0C164D979BB111D048F9C0</ContentTypeId>
    <Status xmlns="4aab54f8-6b1b-4068-aaf8-6afe0576127c" xsi:nil="true"/>
    <SPSPlus_DocField3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_UIVersionString xmlns="http://schemas.microsoft.com/sharepoint/v3" xsi:nil="true"/>
    <_CopySource xmlns="http://schemas.microsoft.com/sharepoint/v3" xsi:nil="true"/>
    <WorkflowInstanceID xmlns="http://schemas.microsoft.com/sharepoint/v3" xsi:nil="true"/>
    <HTML_x0020_File_x0020_Type xmlns="http://schemas.microsoft.com/sharepoint/v3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Description xmlns="4aab54f8-6b1b-4068-aaf8-6afe0576127c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28400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50813A-7A62-4D5A-A66B-EA6980154B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B5012-3426-4350-8B33-D13EEF2E89C6}"/>
</file>

<file path=customXml/itemProps3.xml><?xml version="1.0" encoding="utf-8"?>
<ds:datastoreItem xmlns:ds="http://schemas.openxmlformats.org/officeDocument/2006/customXml" ds:itemID="{9B0C5C01-88E2-496B-9CC2-42758CA9FBD7}"/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1305</Words>
  <Application>Microsoft Office PowerPoint</Application>
  <PresentationFormat>On-screen Show (4:3)</PresentationFormat>
  <Paragraphs>429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預設簡報設計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&lt;Default&gt;Winbond Electronics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MIS</dc:creator>
  <cp:lastModifiedBy>MIS</cp:lastModifiedBy>
  <cp:revision>24</cp:revision>
  <dcterms:created xsi:type="dcterms:W3CDTF">2005-10-24T08:52:25Z</dcterms:created>
  <dcterms:modified xsi:type="dcterms:W3CDTF">2021-03-18T01:51:09Z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主旨">
    <vt:lpwstr>AP-CVD</vt:lpwstr>
  </property>
  <property fmtid="{D5CDD505-2E9C-101B-9397-08002B2CF9AE}" pid="3" name="Owner">
    <vt:lpwstr/>
  </property>
  <property fmtid="{D5CDD505-2E9C-101B-9397-08002B2CF9AE}" pid="4" name="SPSPlus_DocField2">
    <vt:lpwstr/>
  </property>
  <property fmtid="{D5CDD505-2E9C-101B-9397-08002B2CF9AE}" pid="5" name="SPSPlus_DocField1">
    <vt:lpwstr/>
  </property>
  <property fmtid="{D5CDD505-2E9C-101B-9397-08002B2CF9AE}" pid="6" name="Status">
    <vt:lpwstr/>
  </property>
  <property fmtid="{D5CDD505-2E9C-101B-9397-08002B2CF9AE}" pid="7" name="SPSPlus_DocField3">
    <vt:lpwstr/>
  </property>
  <property fmtid="{D5CDD505-2E9C-101B-9397-08002B2CF9AE}" pid="8" name="標題">
    <vt:lpwstr>投影片 1</vt:lpwstr>
  </property>
</Properties>
</file>