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0" r:id="rId6"/>
    <p:sldId id="258" r:id="rId7"/>
    <p:sldId id="261" r:id="rId8"/>
    <p:sldId id="259" r:id="rId9"/>
    <p:sldId id="262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303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customXml" Target="../customXml/item3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725D2A-FB5C-466D-B73F-3EF3F19B4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FC884-8848-4E00-991E-0239B48D64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B118EB-5FB8-4085-AD3C-FC57C118B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EB2FA-7808-4F49-9CE3-A45B449F40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67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29B965-5097-4FD3-B231-483985520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451B51-4D0E-40D3-BE8D-1F8944A1CF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84AEF-4390-4C9E-A785-54C6717F1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CD627-64A8-4897-9C23-FD6C1C2B1D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780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28CA32-B8FE-40EA-B7CC-FE17E6974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78E33E-DC26-48BF-AF5A-1CA58920D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798712-4770-4C29-B03C-BDB6AD7FC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2B90A-ED4E-402C-A4F6-A6F448F895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1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665572-39E3-4FC8-852E-33697EDDD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DF58D0-9301-4BB3-8553-E3923C6AC3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631AAB-E005-42A2-9D3F-33159F5E9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07AB3-FBCA-497F-990C-F331B3F546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89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95BE90-B333-428C-B7E3-5CB75C9B93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25A365-6EC7-40C5-8C88-7D5E24AC2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ABD7BF-1CE7-41EF-9E27-C191EBEC1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EFC6F-8F2A-42D8-A70F-4E583E33FB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10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ED795-1152-4E50-9874-30FBB01CE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420A3-DD09-4345-A61B-6F1CC2192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AF1FA-4C3E-4620-8944-D7E580C17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53CD0-68D3-4D7B-B773-49B61CEAAC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03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D84A11-EC5E-4FF6-81EF-DE27A569EC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099117-064E-4BB2-AD60-5D7BE6A75E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C432D2-DD49-432C-AA9C-BBF7E3486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4303D-CD12-4EE7-88E9-46A184CECE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7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EDFC46-F2F5-4BCA-A011-152B74FAB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229C30-37BA-4372-AE5B-831529E43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40E1C1-3CF6-4DAB-A8D1-DBD31BC5E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1C841-9992-4902-B017-EB98100892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3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382374-28F4-40B3-8FDF-7C1D680041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99FA94-C3E9-473A-AD71-E35E68C50D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B7CA54-5303-4A2B-B6F8-1EAFB0283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D1C17-967F-4269-BC77-6BE664E038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32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E1951-16DF-4CF3-A30F-892EAA905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BE0FE-A635-47FF-B2F1-6DB36DFC8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845BE-22DF-4980-AC86-24B311B83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5C6-DFD5-4DDC-95D0-464D6DA457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24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E0BC5-85AE-49CC-82E8-51DFC11AA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CCFE-1B7A-4C84-86DD-3BB5227CE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F6931-9761-40D1-9056-2A2B750A9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91A26-3946-47C0-AC84-CFDD20C6D3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0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10CA87-EC57-416C-9E19-36853E4C5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FDBA15-3A30-4208-8222-F44C770EA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A2AAEB-D45D-4336-B83A-33100B8B91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EE64235-E087-4743-80C2-8345874B37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B297886-1924-4778-958D-AEC792AAC1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92B920D-068A-40D6-8C9F-AE1C0B41AD1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E1AFB63-3BF1-4C83-A513-12DFA5FA99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GROUP CONTROL 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DEC SERVO</a:t>
            </a:r>
            <a:r>
              <a:rPr lang="zh-TW" altLang="en-US">
                <a:solidFill>
                  <a:srgbClr val="FF0000"/>
                </a:solidFill>
              </a:rPr>
              <a:t>位置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DSCN1156">
            <a:extLst>
              <a:ext uri="{FF2B5EF4-FFF2-40B4-BE49-F238E27FC236}">
                <a16:creationId xmlns:a16="http://schemas.microsoft.com/office/drawing/2014/main" id="{84C8D4A2-25B8-4ACE-B1FD-F41D24774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38100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>
            <a:extLst>
              <a:ext uri="{FF2B5EF4-FFF2-40B4-BE49-F238E27FC236}">
                <a16:creationId xmlns:a16="http://schemas.microsoft.com/office/drawing/2014/main" id="{22F7ABC5-B337-47DB-B47F-FB11819B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365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DSV1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(D55)</a:t>
            </a:r>
            <a:r>
              <a:rPr lang="en-US" altLang="zh-TW">
                <a:solidFill>
                  <a:srgbClr val="FF0000"/>
                </a:solidFill>
              </a:rPr>
              <a:t>LP-P2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sp>
        <p:nvSpPr>
          <p:cNvPr id="3076" name="Oval 6">
            <a:extLst>
              <a:ext uri="{FF2B5EF4-FFF2-40B4-BE49-F238E27FC236}">
                <a16:creationId xmlns:a16="http://schemas.microsoft.com/office/drawing/2014/main" id="{4361B282-156E-4941-9CF2-F5E18A47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71600"/>
            <a:ext cx="1066800" cy="533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b="1"/>
          </a:p>
        </p:txBody>
      </p:sp>
      <p:sp>
        <p:nvSpPr>
          <p:cNvPr id="3077" name="Rectangle 8">
            <a:extLst>
              <a:ext uri="{FF2B5EF4-FFF2-40B4-BE49-F238E27FC236}">
                <a16:creationId xmlns:a16="http://schemas.microsoft.com/office/drawing/2014/main" id="{2D9B4FE5-20CD-4736-8708-2AA634AB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DSV2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(D30)</a:t>
            </a:r>
            <a:r>
              <a:rPr lang="en-US" altLang="zh-TW">
                <a:solidFill>
                  <a:srgbClr val="FF0000"/>
                </a:solidFill>
              </a:rPr>
              <a:t>F39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3078" name="Picture 9" descr="DSCN1157">
            <a:extLst>
              <a:ext uri="{FF2B5EF4-FFF2-40B4-BE49-F238E27FC236}">
                <a16:creationId xmlns:a16="http://schemas.microsoft.com/office/drawing/2014/main" id="{100B522C-9D17-4AB0-9A88-E1EDD60E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46450"/>
            <a:ext cx="38100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Oval 10">
            <a:extLst>
              <a:ext uri="{FF2B5EF4-FFF2-40B4-BE49-F238E27FC236}">
                <a16:creationId xmlns:a16="http://schemas.microsoft.com/office/drawing/2014/main" id="{A99444BC-BD39-4078-870C-13C99318E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400800"/>
            <a:ext cx="990600" cy="152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0" name="AutoShape 17">
            <a:extLst>
              <a:ext uri="{FF2B5EF4-FFF2-40B4-BE49-F238E27FC236}">
                <a16:creationId xmlns:a16="http://schemas.microsoft.com/office/drawing/2014/main" id="{26445DB1-F26E-4D06-8974-7FA97600AD60}"/>
              </a:ext>
            </a:extLst>
          </p:cNvPr>
          <p:cNvSpPr>
            <a:spLocks/>
          </p:cNvSpPr>
          <p:nvPr/>
        </p:nvSpPr>
        <p:spPr bwMode="auto">
          <a:xfrm>
            <a:off x="4495800" y="2286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1" name="Text Box 18">
            <a:extLst>
              <a:ext uri="{FF2B5EF4-FFF2-40B4-BE49-F238E27FC236}">
                <a16:creationId xmlns:a16="http://schemas.microsoft.com/office/drawing/2014/main" id="{194262BE-20DF-4615-9398-F0271B9B2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68313"/>
            <a:ext cx="9048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LP-P2</a:t>
            </a:r>
          </a:p>
        </p:txBody>
      </p:sp>
      <p:sp>
        <p:nvSpPr>
          <p:cNvPr id="3082" name="AutoShape 19">
            <a:extLst>
              <a:ext uri="{FF2B5EF4-FFF2-40B4-BE49-F238E27FC236}">
                <a16:creationId xmlns:a16="http://schemas.microsoft.com/office/drawing/2014/main" id="{7530248D-3E8A-4953-9B56-EF3BC18117CA}"/>
              </a:ext>
            </a:extLst>
          </p:cNvPr>
          <p:cNvSpPr>
            <a:spLocks/>
          </p:cNvSpPr>
          <p:nvPr/>
        </p:nvSpPr>
        <p:spPr bwMode="auto">
          <a:xfrm>
            <a:off x="6477000" y="2286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3" name="AutoShape 20">
            <a:extLst>
              <a:ext uri="{FF2B5EF4-FFF2-40B4-BE49-F238E27FC236}">
                <a16:creationId xmlns:a16="http://schemas.microsoft.com/office/drawing/2014/main" id="{274C057B-EF56-4DFE-9C5B-AA1C3923EBDD}"/>
              </a:ext>
            </a:extLst>
          </p:cNvPr>
          <p:cNvSpPr>
            <a:spLocks/>
          </p:cNvSpPr>
          <p:nvPr/>
        </p:nvSpPr>
        <p:spPr bwMode="auto">
          <a:xfrm>
            <a:off x="4511675" y="3494088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b="1"/>
          </a:p>
        </p:txBody>
      </p:sp>
      <p:sp>
        <p:nvSpPr>
          <p:cNvPr id="3084" name="Text Box 21">
            <a:extLst>
              <a:ext uri="{FF2B5EF4-FFF2-40B4-BE49-F238E27FC236}">
                <a16:creationId xmlns:a16="http://schemas.microsoft.com/office/drawing/2014/main" id="{8FB279E6-EEF5-4251-A6A3-C66237BA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33800"/>
            <a:ext cx="26685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F10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F09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WIN310-HOST PORT</a:t>
            </a:r>
          </a:p>
        </p:txBody>
      </p:sp>
      <p:sp>
        <p:nvSpPr>
          <p:cNvPr id="3085" name="AutoShape 22">
            <a:extLst>
              <a:ext uri="{FF2B5EF4-FFF2-40B4-BE49-F238E27FC236}">
                <a16:creationId xmlns:a16="http://schemas.microsoft.com/office/drawing/2014/main" id="{BD21578A-3E75-487A-807A-B49AE0E75B2F}"/>
              </a:ext>
            </a:extLst>
          </p:cNvPr>
          <p:cNvSpPr>
            <a:spLocks/>
          </p:cNvSpPr>
          <p:nvPr/>
        </p:nvSpPr>
        <p:spPr bwMode="auto">
          <a:xfrm>
            <a:off x="8001000" y="35052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19868FE-3426-472F-B127-62931D2E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DSV3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:(D71)F05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4099" name="Picture 5" descr="DSCN1159">
            <a:extLst>
              <a:ext uri="{FF2B5EF4-FFF2-40B4-BE49-F238E27FC236}">
                <a16:creationId xmlns:a16="http://schemas.microsoft.com/office/drawing/2014/main" id="{45EDBA98-0058-4BF3-9EAE-CFA873C4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396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Oval 6">
            <a:extLst>
              <a:ext uri="{FF2B5EF4-FFF2-40B4-BE49-F238E27FC236}">
                <a16:creationId xmlns:a16="http://schemas.microsoft.com/office/drawing/2014/main" id="{5147AB12-38F6-47C8-AC75-7B6AE68F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1066800" cy="685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F72DC857-B16F-45B9-A368-D9E4F5E3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389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DSV4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(D03)</a:t>
            </a:r>
            <a:r>
              <a:rPr lang="en-US" altLang="zh-TW">
                <a:solidFill>
                  <a:srgbClr val="FF0000"/>
                </a:solidFill>
              </a:rPr>
              <a:t>LP-N1</a:t>
            </a:r>
            <a:r>
              <a:rPr lang="zh-TW" altLang="en-US">
                <a:solidFill>
                  <a:srgbClr val="FF0000"/>
                </a:solidFill>
              </a:rPr>
              <a:t>工具櫃下方</a:t>
            </a:r>
          </a:p>
        </p:txBody>
      </p:sp>
      <p:pic>
        <p:nvPicPr>
          <p:cNvPr id="4102" name="Picture 8" descr="DSCN1160">
            <a:extLst>
              <a:ext uri="{FF2B5EF4-FFF2-40B4-BE49-F238E27FC236}">
                <a16:creationId xmlns:a16="http://schemas.microsoft.com/office/drawing/2014/main" id="{46CEB478-432B-4E9E-828B-AB700F5A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3962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Oval 9">
            <a:extLst>
              <a:ext uri="{FF2B5EF4-FFF2-40B4-BE49-F238E27FC236}">
                <a16:creationId xmlns:a16="http://schemas.microsoft.com/office/drawing/2014/main" id="{E8CD1370-1ACB-4244-8D4B-E0485207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1066800" cy="144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4" name="AutoShape 10">
            <a:extLst>
              <a:ext uri="{FF2B5EF4-FFF2-40B4-BE49-F238E27FC236}">
                <a16:creationId xmlns:a16="http://schemas.microsoft.com/office/drawing/2014/main" id="{1C5DB68A-963A-486B-A049-8837DD3A48CF}"/>
              </a:ext>
            </a:extLst>
          </p:cNvPr>
          <p:cNvSpPr>
            <a:spLocks/>
          </p:cNvSpPr>
          <p:nvPr/>
        </p:nvSpPr>
        <p:spPr bwMode="auto">
          <a:xfrm>
            <a:off x="4495800" y="2286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5" name="Text Box 11">
            <a:extLst>
              <a:ext uri="{FF2B5EF4-FFF2-40B4-BE49-F238E27FC236}">
                <a16:creationId xmlns:a16="http://schemas.microsoft.com/office/drawing/2014/main" id="{49A11836-8BE4-42F5-B165-0DCC021BA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68313"/>
            <a:ext cx="26685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WIN330-HOST PORT</a:t>
            </a:r>
          </a:p>
        </p:txBody>
      </p:sp>
      <p:sp>
        <p:nvSpPr>
          <p:cNvPr id="4106" name="AutoShape 12">
            <a:extLst>
              <a:ext uri="{FF2B5EF4-FFF2-40B4-BE49-F238E27FC236}">
                <a16:creationId xmlns:a16="http://schemas.microsoft.com/office/drawing/2014/main" id="{37C1DC77-254B-4745-B9D3-92DABE85EA2C}"/>
              </a:ext>
            </a:extLst>
          </p:cNvPr>
          <p:cNvSpPr>
            <a:spLocks/>
          </p:cNvSpPr>
          <p:nvPr/>
        </p:nvSpPr>
        <p:spPr bwMode="auto">
          <a:xfrm>
            <a:off x="7924800" y="2286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7" name="AutoShape 16">
            <a:extLst>
              <a:ext uri="{FF2B5EF4-FFF2-40B4-BE49-F238E27FC236}">
                <a16:creationId xmlns:a16="http://schemas.microsoft.com/office/drawing/2014/main" id="{68B0731A-5B73-483C-8B9C-B89FA0D332A1}"/>
              </a:ext>
            </a:extLst>
          </p:cNvPr>
          <p:cNvSpPr>
            <a:spLocks/>
          </p:cNvSpPr>
          <p:nvPr/>
        </p:nvSpPr>
        <p:spPr bwMode="auto">
          <a:xfrm>
            <a:off x="4572000" y="35052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8" name="Text Box 17">
            <a:extLst>
              <a:ext uri="{FF2B5EF4-FFF2-40B4-BE49-F238E27FC236}">
                <a16:creationId xmlns:a16="http://schemas.microsoft.com/office/drawing/2014/main" id="{9BC4C0CE-90E0-4AF4-BF13-6DD93B61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744913"/>
            <a:ext cx="9191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LP-N6</a:t>
            </a:r>
          </a:p>
        </p:txBody>
      </p:sp>
      <p:sp>
        <p:nvSpPr>
          <p:cNvPr id="4109" name="AutoShape 18">
            <a:extLst>
              <a:ext uri="{FF2B5EF4-FFF2-40B4-BE49-F238E27FC236}">
                <a16:creationId xmlns:a16="http://schemas.microsoft.com/office/drawing/2014/main" id="{15B8949A-3341-4249-9127-5D90C3C332B5}"/>
              </a:ext>
            </a:extLst>
          </p:cNvPr>
          <p:cNvSpPr>
            <a:spLocks/>
          </p:cNvSpPr>
          <p:nvPr/>
        </p:nvSpPr>
        <p:spPr bwMode="auto">
          <a:xfrm>
            <a:off x="6553200" y="35052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405B443-ADF9-4563-BE97-74BAA7E3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DSV5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:(D65)F13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5123" name="Picture 6" descr="DSCN1158">
            <a:extLst>
              <a:ext uri="{FF2B5EF4-FFF2-40B4-BE49-F238E27FC236}">
                <a16:creationId xmlns:a16="http://schemas.microsoft.com/office/drawing/2014/main" id="{FD3474D9-88DE-4DB2-955B-459B154C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3886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Oval 7">
            <a:extLst>
              <a:ext uri="{FF2B5EF4-FFF2-40B4-BE49-F238E27FC236}">
                <a16:creationId xmlns:a16="http://schemas.microsoft.com/office/drawing/2014/main" id="{D2873B05-FC19-4416-8802-6DD61ED8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47800"/>
            <a:ext cx="1295400" cy="1066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0B9346DB-3D6E-4628-8A31-54F1B0F6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DSV6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:(D38)F21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5126" name="Picture 9" descr="DSCN1163">
            <a:extLst>
              <a:ext uri="{FF2B5EF4-FFF2-40B4-BE49-F238E27FC236}">
                <a16:creationId xmlns:a16="http://schemas.microsoft.com/office/drawing/2014/main" id="{DA10D02C-2DE6-4772-9325-98C6714B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9195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Oval 10">
            <a:extLst>
              <a:ext uri="{FF2B5EF4-FFF2-40B4-BE49-F238E27FC236}">
                <a16:creationId xmlns:a16="http://schemas.microsoft.com/office/drawing/2014/main" id="{352DFF12-1341-4D2B-9E55-F0A6C1D9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715000"/>
            <a:ext cx="838200" cy="533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8" name="AutoShape 17">
            <a:extLst>
              <a:ext uri="{FF2B5EF4-FFF2-40B4-BE49-F238E27FC236}">
                <a16:creationId xmlns:a16="http://schemas.microsoft.com/office/drawing/2014/main" id="{A527000E-6496-4A71-827E-AFB7012F047F}"/>
              </a:ext>
            </a:extLst>
          </p:cNvPr>
          <p:cNvSpPr>
            <a:spLocks/>
          </p:cNvSpPr>
          <p:nvPr/>
        </p:nvSpPr>
        <p:spPr bwMode="auto">
          <a:xfrm>
            <a:off x="4495800" y="2286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9" name="Text Box 18">
            <a:extLst>
              <a:ext uri="{FF2B5EF4-FFF2-40B4-BE49-F238E27FC236}">
                <a16:creationId xmlns:a16="http://schemas.microsoft.com/office/drawing/2014/main" id="{C831907B-40E7-4517-B5F7-997DF43C0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68313"/>
            <a:ext cx="26685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F29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F30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WIN320-HOST PORT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F39</a:t>
            </a:r>
          </a:p>
        </p:txBody>
      </p:sp>
      <p:sp>
        <p:nvSpPr>
          <p:cNvPr id="5130" name="AutoShape 19">
            <a:extLst>
              <a:ext uri="{FF2B5EF4-FFF2-40B4-BE49-F238E27FC236}">
                <a16:creationId xmlns:a16="http://schemas.microsoft.com/office/drawing/2014/main" id="{38C3EC90-8BFC-41B9-94DB-9A8AEE2414C5}"/>
              </a:ext>
            </a:extLst>
          </p:cNvPr>
          <p:cNvSpPr>
            <a:spLocks/>
          </p:cNvSpPr>
          <p:nvPr/>
        </p:nvSpPr>
        <p:spPr bwMode="auto">
          <a:xfrm>
            <a:off x="7924800" y="2286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AutoShape 20">
            <a:extLst>
              <a:ext uri="{FF2B5EF4-FFF2-40B4-BE49-F238E27FC236}">
                <a16:creationId xmlns:a16="http://schemas.microsoft.com/office/drawing/2014/main" id="{3B287F28-9621-4520-8E6D-51DBF31FAA48}"/>
              </a:ext>
            </a:extLst>
          </p:cNvPr>
          <p:cNvSpPr>
            <a:spLocks/>
          </p:cNvSpPr>
          <p:nvPr/>
        </p:nvSpPr>
        <p:spPr bwMode="auto">
          <a:xfrm>
            <a:off x="4572000" y="37338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2" name="Text Box 21">
            <a:extLst>
              <a:ext uri="{FF2B5EF4-FFF2-40B4-BE49-F238E27FC236}">
                <a16:creationId xmlns:a16="http://schemas.microsoft.com/office/drawing/2014/main" id="{4F897F61-D793-453A-B0A1-9CC393D0B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973513"/>
            <a:ext cx="9048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F19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F20</a:t>
            </a:r>
          </a:p>
        </p:txBody>
      </p:sp>
      <p:sp>
        <p:nvSpPr>
          <p:cNvPr id="5133" name="AutoShape 22">
            <a:extLst>
              <a:ext uri="{FF2B5EF4-FFF2-40B4-BE49-F238E27FC236}">
                <a16:creationId xmlns:a16="http://schemas.microsoft.com/office/drawing/2014/main" id="{8B622480-8A5D-412B-8271-6EEE335CE428}"/>
              </a:ext>
            </a:extLst>
          </p:cNvPr>
          <p:cNvSpPr>
            <a:spLocks/>
          </p:cNvSpPr>
          <p:nvPr/>
        </p:nvSpPr>
        <p:spPr bwMode="auto">
          <a:xfrm>
            <a:off x="6553200" y="37338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EB91F7D2-ED64-4A99-B67A-516C25D6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DSV7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:(D11)LP-N4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6147" name="Picture 5" descr="DSCN1162">
            <a:extLst>
              <a:ext uri="{FF2B5EF4-FFF2-40B4-BE49-F238E27FC236}">
                <a16:creationId xmlns:a16="http://schemas.microsoft.com/office/drawing/2014/main" id="{E4A2C5E2-7E2E-4B86-B82B-07881A05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3733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Oval 6">
            <a:extLst>
              <a:ext uri="{FF2B5EF4-FFF2-40B4-BE49-F238E27FC236}">
                <a16:creationId xmlns:a16="http://schemas.microsoft.com/office/drawing/2014/main" id="{CEB55061-3F23-40C3-88AF-7C248BDB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990600" cy="685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C8FB5704-F7FE-4DD8-AA49-4C95B7C9E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20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FF0000"/>
                </a:solidFill>
              </a:rPr>
              <a:t>I-TUNNEL</a:t>
            </a:r>
            <a:r>
              <a:rPr kumimoji="0" lang="zh-TW" altLang="en-US">
                <a:solidFill>
                  <a:srgbClr val="FF0000"/>
                </a:solidFill>
              </a:rPr>
              <a:t>位</a:t>
            </a:r>
            <a:r>
              <a:rPr lang="zh-TW" altLang="en-US">
                <a:solidFill>
                  <a:srgbClr val="FF0000"/>
                </a:solidFill>
              </a:rPr>
              <a:t>置圖</a:t>
            </a:r>
            <a:r>
              <a:rPr lang="en-US" altLang="zh-TW">
                <a:solidFill>
                  <a:srgbClr val="FF0000"/>
                </a:solidFill>
              </a:rPr>
              <a:t>:(D07)LP-N3</a:t>
            </a:r>
          </a:p>
          <a:p>
            <a:pPr eaLnBrk="1" hangingPunct="1"/>
            <a:r>
              <a:rPr lang="zh-TW" altLang="en-US">
                <a:solidFill>
                  <a:srgbClr val="FF0000"/>
                </a:solidFill>
              </a:rPr>
              <a:t>放置測漏儀地板下方</a:t>
            </a:r>
          </a:p>
        </p:txBody>
      </p:sp>
      <p:pic>
        <p:nvPicPr>
          <p:cNvPr id="6150" name="Picture 8" descr="DSCN1161">
            <a:extLst>
              <a:ext uri="{FF2B5EF4-FFF2-40B4-BE49-F238E27FC236}">
                <a16:creationId xmlns:a16="http://schemas.microsoft.com/office/drawing/2014/main" id="{F262E3AB-5101-4551-99E2-FF5B6215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3886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Oval 9">
            <a:extLst>
              <a:ext uri="{FF2B5EF4-FFF2-40B4-BE49-F238E27FC236}">
                <a16:creationId xmlns:a16="http://schemas.microsoft.com/office/drawing/2014/main" id="{4D09499E-6AC6-4353-B14A-A81D8C47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1447800" cy="1295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AutoShape 10">
            <a:extLst>
              <a:ext uri="{FF2B5EF4-FFF2-40B4-BE49-F238E27FC236}">
                <a16:creationId xmlns:a16="http://schemas.microsoft.com/office/drawing/2014/main" id="{9F16A15D-152F-4A97-A0E0-DFE2FCC7571B}"/>
              </a:ext>
            </a:extLst>
          </p:cNvPr>
          <p:cNvSpPr>
            <a:spLocks/>
          </p:cNvSpPr>
          <p:nvPr/>
        </p:nvSpPr>
        <p:spPr bwMode="auto">
          <a:xfrm>
            <a:off x="4495800" y="2286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51E162C2-494F-473F-8EA8-003284DA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68313"/>
            <a:ext cx="9191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LP-N5</a:t>
            </a:r>
          </a:p>
        </p:txBody>
      </p:sp>
      <p:sp>
        <p:nvSpPr>
          <p:cNvPr id="6154" name="AutoShape 12">
            <a:extLst>
              <a:ext uri="{FF2B5EF4-FFF2-40B4-BE49-F238E27FC236}">
                <a16:creationId xmlns:a16="http://schemas.microsoft.com/office/drawing/2014/main" id="{C31C9FE8-A6EF-4528-90D7-5FC2C24DC3D4}"/>
              </a:ext>
            </a:extLst>
          </p:cNvPr>
          <p:cNvSpPr>
            <a:spLocks/>
          </p:cNvSpPr>
          <p:nvPr/>
        </p:nvSpPr>
        <p:spPr bwMode="auto">
          <a:xfrm>
            <a:off x="6477000" y="2286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5" name="AutoShape 16">
            <a:extLst>
              <a:ext uri="{FF2B5EF4-FFF2-40B4-BE49-F238E27FC236}">
                <a16:creationId xmlns:a16="http://schemas.microsoft.com/office/drawing/2014/main" id="{69024A0A-D7DA-4EEE-8D85-CC45410BA66A}"/>
              </a:ext>
            </a:extLst>
          </p:cNvPr>
          <p:cNvSpPr>
            <a:spLocks/>
          </p:cNvSpPr>
          <p:nvPr/>
        </p:nvSpPr>
        <p:spPr bwMode="auto">
          <a:xfrm>
            <a:off x="4648200" y="38100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6" name="Text Box 17">
            <a:extLst>
              <a:ext uri="{FF2B5EF4-FFF2-40B4-BE49-F238E27FC236}">
                <a16:creationId xmlns:a16="http://schemas.microsoft.com/office/drawing/2014/main" id="{8BD03737-FFDC-4A78-A670-DC39D390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049713"/>
            <a:ext cx="6223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F38</a:t>
            </a:r>
          </a:p>
        </p:txBody>
      </p:sp>
      <p:sp>
        <p:nvSpPr>
          <p:cNvPr id="6157" name="AutoShape 18">
            <a:extLst>
              <a:ext uri="{FF2B5EF4-FFF2-40B4-BE49-F238E27FC236}">
                <a16:creationId xmlns:a16="http://schemas.microsoft.com/office/drawing/2014/main" id="{1BC0D0F6-E3F3-4663-9DAA-92080D3E1319}"/>
              </a:ext>
            </a:extLst>
          </p:cNvPr>
          <p:cNvSpPr>
            <a:spLocks/>
          </p:cNvSpPr>
          <p:nvPr/>
        </p:nvSpPr>
        <p:spPr bwMode="auto">
          <a:xfrm>
            <a:off x="6324600" y="38100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A0977C2-8CBF-43C4-91E1-9BC9E5EA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371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DSV12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:(J08)</a:t>
            </a:r>
            <a:r>
              <a:rPr lang="en-US" altLang="zh-TW">
                <a:solidFill>
                  <a:srgbClr val="FF0000"/>
                </a:solidFill>
              </a:rPr>
              <a:t>LP-T9</a:t>
            </a:r>
            <a:r>
              <a:rPr lang="zh-TW" altLang="en-US">
                <a:solidFill>
                  <a:srgbClr val="FF0000"/>
                </a:solidFill>
              </a:rPr>
              <a:t>機台上方</a:t>
            </a:r>
          </a:p>
        </p:txBody>
      </p:sp>
      <p:pic>
        <p:nvPicPr>
          <p:cNvPr id="7171" name="Picture 5" descr="DSCN1165">
            <a:extLst>
              <a:ext uri="{FF2B5EF4-FFF2-40B4-BE49-F238E27FC236}">
                <a16:creationId xmlns:a16="http://schemas.microsoft.com/office/drawing/2014/main" id="{4FADE384-2DD6-418C-9719-822B22545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43005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Oval 6">
            <a:extLst>
              <a:ext uri="{FF2B5EF4-FFF2-40B4-BE49-F238E27FC236}">
                <a16:creationId xmlns:a16="http://schemas.microsoft.com/office/drawing/2014/main" id="{8BF5050B-56EC-47B5-B24B-714AA87A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0"/>
            <a:ext cx="1295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634A3F88-20A6-45B3-93FC-E523B8FC0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352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DSV13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:(B49)F44</a:t>
            </a:r>
            <a:r>
              <a:rPr lang="zh-TW" altLang="en-US">
                <a:solidFill>
                  <a:srgbClr val="FF0000"/>
                </a:solidFill>
              </a:rPr>
              <a:t>機台上方</a:t>
            </a:r>
          </a:p>
        </p:txBody>
      </p:sp>
      <p:pic>
        <p:nvPicPr>
          <p:cNvPr id="7174" name="Picture 8" descr="DSCN1164">
            <a:extLst>
              <a:ext uri="{FF2B5EF4-FFF2-40B4-BE49-F238E27FC236}">
                <a16:creationId xmlns:a16="http://schemas.microsoft.com/office/drawing/2014/main" id="{1B66DF36-1F22-425E-8DF0-1058D4C64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3650"/>
            <a:ext cx="4071938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Oval 9">
            <a:extLst>
              <a:ext uri="{FF2B5EF4-FFF2-40B4-BE49-F238E27FC236}">
                <a16:creationId xmlns:a16="http://schemas.microsoft.com/office/drawing/2014/main" id="{0335F6A7-31D3-494F-BC3E-72ECB2C7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12192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6" name="AutoShape 10">
            <a:extLst>
              <a:ext uri="{FF2B5EF4-FFF2-40B4-BE49-F238E27FC236}">
                <a16:creationId xmlns:a16="http://schemas.microsoft.com/office/drawing/2014/main" id="{D975C369-0B81-48A7-A134-1838CB9D8911}"/>
              </a:ext>
            </a:extLst>
          </p:cNvPr>
          <p:cNvSpPr>
            <a:spLocks/>
          </p:cNvSpPr>
          <p:nvPr/>
        </p:nvSpPr>
        <p:spPr bwMode="auto">
          <a:xfrm>
            <a:off x="5045075" y="446088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CFDD05CD-FA38-418F-B461-A3B4D34C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85800"/>
            <a:ext cx="9048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F40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LP-P7</a:t>
            </a:r>
          </a:p>
        </p:txBody>
      </p:sp>
      <p:sp>
        <p:nvSpPr>
          <p:cNvPr id="7178" name="AutoShape 12">
            <a:extLst>
              <a:ext uri="{FF2B5EF4-FFF2-40B4-BE49-F238E27FC236}">
                <a16:creationId xmlns:a16="http://schemas.microsoft.com/office/drawing/2014/main" id="{8B98B5FE-968A-490B-85A2-E54690E95558}"/>
              </a:ext>
            </a:extLst>
          </p:cNvPr>
          <p:cNvSpPr>
            <a:spLocks/>
          </p:cNvSpPr>
          <p:nvPr/>
        </p:nvSpPr>
        <p:spPr bwMode="auto">
          <a:xfrm>
            <a:off x="7026275" y="446088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9" name="AutoShape 13">
            <a:extLst>
              <a:ext uri="{FF2B5EF4-FFF2-40B4-BE49-F238E27FC236}">
                <a16:creationId xmlns:a16="http://schemas.microsoft.com/office/drawing/2014/main" id="{7CCDCFCD-F86F-4CFE-93C2-FE96863ED9A8}"/>
              </a:ext>
            </a:extLst>
          </p:cNvPr>
          <p:cNvSpPr>
            <a:spLocks/>
          </p:cNvSpPr>
          <p:nvPr/>
        </p:nvSpPr>
        <p:spPr bwMode="auto">
          <a:xfrm>
            <a:off x="5257800" y="3722688"/>
            <a:ext cx="396875" cy="1306512"/>
          </a:xfrm>
          <a:prstGeom prst="leftBrace">
            <a:avLst>
              <a:gd name="adj1" fmla="val 274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0" name="Text Box 14">
            <a:extLst>
              <a:ext uri="{FF2B5EF4-FFF2-40B4-BE49-F238E27FC236}">
                <a16:creationId xmlns:a16="http://schemas.microsoft.com/office/drawing/2014/main" id="{625AFAA4-8D67-4ECA-B75F-B356C3A7E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622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F45</a:t>
            </a:r>
          </a:p>
        </p:txBody>
      </p:sp>
      <p:sp>
        <p:nvSpPr>
          <p:cNvPr id="7181" name="AutoShape 15">
            <a:extLst>
              <a:ext uri="{FF2B5EF4-FFF2-40B4-BE49-F238E27FC236}">
                <a16:creationId xmlns:a16="http://schemas.microsoft.com/office/drawing/2014/main" id="{139CEB4B-864F-492F-8F63-C4B2D8954E71}"/>
              </a:ext>
            </a:extLst>
          </p:cNvPr>
          <p:cNvSpPr>
            <a:spLocks/>
          </p:cNvSpPr>
          <p:nvPr/>
        </p:nvSpPr>
        <p:spPr bwMode="auto">
          <a:xfrm>
            <a:off x="7010400" y="37338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C24D05A3-CECC-440A-92C5-DF4B94D5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2871788" cy="519113"/>
          </a:xfrm>
          <a:prstGeom prst="rect">
            <a:avLst/>
          </a:prstGeom>
          <a:solidFill>
            <a:srgbClr val="DCF3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i="1">
                <a:solidFill>
                  <a:srgbClr val="0000FF"/>
                </a:solidFill>
              </a:rPr>
              <a:t>WIN310 GROUP</a:t>
            </a:r>
          </a:p>
        </p:txBody>
      </p:sp>
      <p:sp>
        <p:nvSpPr>
          <p:cNvPr id="8195" name="AutoShape 5">
            <a:extLst>
              <a:ext uri="{FF2B5EF4-FFF2-40B4-BE49-F238E27FC236}">
                <a16:creationId xmlns:a16="http://schemas.microsoft.com/office/drawing/2014/main" id="{99DD2ADC-6687-4DE4-AD99-BE387BF5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200"/>
            <a:ext cx="54102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66FBD4C4-A885-4400-8036-EE32620A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736600"/>
            <a:ext cx="4178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F01,F02,F03,F04,F05,F06,F07,F08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F09,F10,F11,F12,F14,F15,F17,F18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F19,F23,F24,F42,F44</a:t>
            </a:r>
          </a:p>
        </p:txBody>
      </p:sp>
      <p:sp>
        <p:nvSpPr>
          <p:cNvPr id="8197" name="Text Box 7">
            <a:extLst>
              <a:ext uri="{FF2B5EF4-FFF2-40B4-BE49-F238E27FC236}">
                <a16:creationId xmlns:a16="http://schemas.microsoft.com/office/drawing/2014/main" id="{09EE4D26-ED4E-439D-97F1-61DE4A8A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871788" cy="519113"/>
          </a:xfrm>
          <a:prstGeom prst="rect">
            <a:avLst/>
          </a:prstGeom>
          <a:solidFill>
            <a:srgbClr val="DCF3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i="1">
                <a:solidFill>
                  <a:srgbClr val="0000FF"/>
                </a:solidFill>
              </a:rPr>
              <a:t>WIN320 GROUP</a:t>
            </a:r>
          </a:p>
        </p:txBody>
      </p:sp>
      <p:sp>
        <p:nvSpPr>
          <p:cNvPr id="8198" name="AutoShape 8">
            <a:extLst>
              <a:ext uri="{FF2B5EF4-FFF2-40B4-BE49-F238E27FC236}">
                <a16:creationId xmlns:a16="http://schemas.microsoft.com/office/drawing/2014/main" id="{6DB84543-45ED-4DD0-BFD3-24DBA959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54102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9" name="Text Box 9">
            <a:extLst>
              <a:ext uri="{FF2B5EF4-FFF2-40B4-BE49-F238E27FC236}">
                <a16:creationId xmlns:a16="http://schemas.microsoft.com/office/drawing/2014/main" id="{2C189BB2-D88A-47DD-B639-642C7CC79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2525713"/>
            <a:ext cx="41386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LP-N1,LP-N2,LP-N3,LP-N4,LP-N5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LP-N6,LP-N7,LP-P1,LP-P2,LP-P3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LP-P4,LP-P6,LP-P7,LP-T1,LP-T2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LP-T3,LP-T4,LP-T5,LP-T6,LP-T8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F45</a:t>
            </a:r>
          </a:p>
        </p:txBody>
      </p:sp>
      <p:sp>
        <p:nvSpPr>
          <p:cNvPr id="8200" name="Text Box 10">
            <a:extLst>
              <a:ext uri="{FF2B5EF4-FFF2-40B4-BE49-F238E27FC236}">
                <a16:creationId xmlns:a16="http://schemas.microsoft.com/office/drawing/2014/main" id="{D5F2BF4A-8CE9-4EF5-A20C-93F51A29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2871788" cy="519113"/>
          </a:xfrm>
          <a:prstGeom prst="rect">
            <a:avLst/>
          </a:prstGeom>
          <a:solidFill>
            <a:srgbClr val="DCF3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i="1">
                <a:solidFill>
                  <a:srgbClr val="0000FF"/>
                </a:solidFill>
              </a:rPr>
              <a:t>WIN330 GROUP</a:t>
            </a:r>
          </a:p>
        </p:txBody>
      </p:sp>
      <p:sp>
        <p:nvSpPr>
          <p:cNvPr id="8201" name="AutoShape 11">
            <a:extLst>
              <a:ext uri="{FF2B5EF4-FFF2-40B4-BE49-F238E27FC236}">
                <a16:creationId xmlns:a16="http://schemas.microsoft.com/office/drawing/2014/main" id="{C624FD9F-D159-4064-8A63-263A7653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54864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2" name="Text Box 12">
            <a:extLst>
              <a:ext uri="{FF2B5EF4-FFF2-40B4-BE49-F238E27FC236}">
                <a16:creationId xmlns:a16="http://schemas.microsoft.com/office/drawing/2014/main" id="{B31D100B-0D4C-4E44-BCAC-4683756CA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27600"/>
            <a:ext cx="468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F32,F33,F34,F35,F36,F37,F38,F13,F16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F20,F21,F22,F25,F26,F27,F28,F29,F30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F39,F40,F41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2E669D0C164D979BB111D048F9C0" ma:contentTypeVersion="68" ma:contentTypeDescription="Create a new document." ma:contentTypeScope="" ma:versionID="225448831fb6c055a5bea1f0ef01e8f8">
  <xsd:schema xmlns:xsd="http://www.w3.org/2001/XMLSchema" xmlns:xs="http://www.w3.org/2001/XMLSchema" xmlns:p="http://schemas.microsoft.com/office/2006/metadata/properties" xmlns:ns1="4aab54f8-6b1b-4068-aaf8-6afe0576127c" xmlns:ns2="http://schemas.microsoft.com/sharepoint/v3" targetNamespace="http://schemas.microsoft.com/office/2006/metadata/properties" ma:root="true" ma:fieldsID="e18d541b4d8fd05f5433d3ee98e3b6bd" ns1:_="" ns2:_="">
    <xsd:import namespace="4aab54f8-6b1b-4068-aaf8-6afe0576127c"/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x4e3b__x65e8_" minOccurs="0"/>
                <xsd:element ref="ns1:Owner" minOccurs="0"/>
                <xsd:element ref="ns1:Description" minOccurs="0"/>
                <xsd:element ref="ns1:Status" minOccurs="0"/>
                <xsd:element ref="ns2:_ModerationComments" minOccurs="0"/>
                <xsd:element ref="ns2:File_x0020_Type" minOccurs="0"/>
                <xsd:element ref="ns2:HTML_x0020_File_x0020_Type" minOccurs="0"/>
                <xsd:element ref="ns2:_SourceUrl" minOccurs="0"/>
                <xsd:element ref="ns2:_SharedFileIndex" minOccurs="0"/>
                <xsd:element ref="ns1:SPSPlus_DocField1" minOccurs="0"/>
                <xsd:element ref="ns1:SPSPlus_DocField2" minOccurs="0"/>
                <xsd:element ref="ns1:SPSPlus_DocField3" minOccurs="0"/>
                <xsd:element ref="ns2:ContentTypeId" minOccurs="0"/>
                <xsd:element ref="ns2:TemplateUrl" minOccurs="0"/>
                <xsd:element ref="ns2:xd_ProgID" minOccurs="0"/>
                <xsd:element ref="ns2:xd_Signature" minOccurs="0"/>
                <xsd:element ref="ns2:ComplianceAssetId" minOccurs="0"/>
                <xsd:element ref="ns2:_ShortcutUrl" minOccurs="0"/>
                <xsd:element ref="ns2:_ShortcutSiteId" minOccurs="0"/>
                <xsd:element ref="ns2:_ShortcutWebId" minOccurs="0"/>
                <xsd:element ref="ns2:_ShortcutUniqueId" minOccurs="0"/>
                <xsd:element ref="ns2:ID" minOccurs="0"/>
                <xsd:element ref="ns2:Author" minOccurs="0"/>
                <xsd:element ref="ns2:Editor" minOccurs="0"/>
                <xsd:element ref="ns2:_HasCopyDestinations" minOccurs="0"/>
                <xsd:element ref="ns2:_CopySource" minOccurs="0"/>
                <xsd:element ref="ns2:_ModerationStatus" minOccurs="0"/>
                <xsd:element ref="ns2:CheckoutUser" minOccurs="0"/>
                <xsd:element ref="ns2:_Level" minOccurs="0"/>
                <xsd:element ref="ns2:_IsCurrentVersion" minOccurs="0"/>
                <xsd:element ref="ns2:AppAuthor" minOccurs="0"/>
                <xsd:element ref="ns2:AppEditor" minOccurs="0"/>
                <xsd:element ref="ns2:owshiddenversion" minOccurs="0"/>
                <xsd:element ref="ns2:_UIVersion" minOccurs="0"/>
                <xsd:element ref="ns2:_UIVersionString" minOccurs="0"/>
                <xsd:element ref="ns2:InstanceID" minOccurs="0"/>
                <xsd:element ref="ns2:Order" minOccurs="0"/>
                <xsd:element ref="ns2:GUID" minOccurs="0"/>
                <xsd:element ref="ns2:WorkflowVersion" minOccurs="0"/>
                <xsd:element ref="ns2:WorkflowInstanceID" minOccurs="0"/>
                <xsd:element ref="ns1:MediaServiceMetadata" minOccurs="0"/>
                <xsd:element ref="ns1:MediaServiceFastMetadata" minOccurs="0"/>
                <xsd:element ref="ns1:MediaServiceSearchProperties" minOccurs="0"/>
                <xsd:element ref="ns1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b54f8-6b1b-4068-aaf8-6afe0576127c" elementFormDefault="qualified">
    <xsd:import namespace="http://schemas.microsoft.com/office/2006/documentManagement/types"/>
    <xsd:import namespace="http://schemas.microsoft.com/office/infopath/2007/PartnerControls"/>
    <xsd:element name="_x4e3b__x65e8_" ma:index="0" nillable="true" ma:displayName="主旨" ma:internalName="_x4e3b__x65e8_" ma:readOnly="false">
      <xsd:simpleType>
        <xsd:restriction base="dms:Text">
          <xsd:maxLength value="255"/>
        </xsd:restriction>
      </xsd:simpleType>
    </xsd:element>
    <xsd:element name="Owner" ma:index="3" nillable="true" ma:displayName="擁有人" ma:internalName="Owner" ma:readOnly="false">
      <xsd:simpleType>
        <xsd:restriction base="dms:Text"/>
      </xsd:simpleType>
    </xsd:element>
    <xsd:element name="Description" ma:index="4" nillable="true" ma:displayName="描述" ma:internalName="Description" ma:readOnly="false">
      <xsd:simpleType>
        <xsd:restriction base="dms:Note">
          <xsd:maxLength value="255"/>
        </xsd:restriction>
      </xsd:simpleType>
    </xsd:element>
    <xsd:element name="Status" ma:index="5" nillable="true" ma:displayName="狀態" ma:format="Dropdown" ma:internalName="Status" ma:readOnly="false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3" nillable="true" ma:displayName="Hit Rates" ma:internalName="SPSPlus_DocField1" ma:readOnly="false">
      <xsd:simpleType>
        <xsd:restriction base="dms:Unknown"/>
      </xsd:simpleType>
    </xsd:element>
    <xsd:element name="SPSPlus_DocField2" ma:index="14" nillable="true" ma:displayName="Vote of useful" ma:internalName="SPSPlus_DocField2" ma:readOnly="false">
      <xsd:simpleType>
        <xsd:restriction base="dms:Unknown"/>
      </xsd:simpleType>
    </xsd:element>
    <xsd:element name="SPSPlus_DocField3" ma:index="15" nillable="true" ma:displayName="Vote of useless" ma:internalName="SPSPlus_DocField3" ma:readOnly="false">
      <xsd:simpleType>
        <xsd:restriction base="dms:Unknown"/>
      </xsd:simpleType>
    </xsd:element>
    <xsd:element name="MediaServiceMetadata" ma:index="6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6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6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File_x0020_Type" ma:index="9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1" nillable="true" ma:displayName="Source URL" ma:hidden="true" ma:internalName="_SourceUrl" ma:readOnly="false">
      <xsd:simpleType>
        <xsd:restriction base="dms:Text"/>
      </xsd:simpleType>
    </xsd:element>
    <xsd:element name="_SharedFileIndex" ma:index="12" nillable="true" ma:displayName="Shared File Index" ma:hidden="true" ma:internalName="_SharedFileIndex" ma:readOnly="false">
      <xsd:simpleType>
        <xsd:restriction base="dms:Text"/>
      </xsd:simpleType>
    </xsd:element>
    <xsd:element name="ContentTypeId" ma:index="16" nillable="true" ma:displayName="Content Type ID" ma:hidden="true" ma:internalName="ContentTypeId" ma:readOnly="false">
      <xsd:simpleType>
        <xsd:restriction base="dms:Unknown"/>
      </xsd:simpleType>
    </xsd:element>
    <xsd:element name="TemplateUrl" ma:index="17" nillable="true" ma:displayName="Template Link" ma:hidden="true" ma:internalName="TemplateUrl" ma:readOnly="false">
      <xsd:simpleType>
        <xsd:restriction base="dms:Text"/>
      </xsd:simpleType>
    </xsd:element>
    <xsd:element name="xd_ProgID" ma:index="18" nillable="true" ma:displayName="HTML File Link" ma:hidden="true" ma:internalName="xd_ProgID" ma:readOnly="false">
      <xsd:simpleType>
        <xsd:restriction base="dms:Text"/>
      </xsd:simpleType>
    </xsd:element>
    <xsd:element name="xd_Signature" ma:index="19" nillable="true" ma:displayName="Is Signed" ma:hidden="true" ma:internalName="xd_Signature" ma:readOnly="false">
      <xsd:simpleType>
        <xsd:restriction base="dms:Boolean"/>
      </xsd:simpleType>
    </xsd:element>
    <xsd:element name="ComplianceAssetId" ma:index="20" nillable="true" ma:displayName="Compliance Asset Id" ma:hidden="true" ma:internalName="ComplianceAssetId" ma:readOnly="false">
      <xsd:simpleType>
        <xsd:restriction base="dms:Text"/>
      </xsd:simpleType>
    </xsd:element>
    <xsd:element name="_ShortcutUrl" ma:index="21" nillable="true" ma:displayName="Shortcut URL" ma:hidden="true" ma:internalName="_Shortcut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ShortcutSiteId" ma:index="22" nillable="true" ma:displayName="Shortcut Site Id" ma:hidden="true" ma:internalName="_ShortcutSiteId" ma:readOnly="false">
      <xsd:simpleType>
        <xsd:restriction base="dms:Unknown"/>
      </xsd:simpleType>
    </xsd:element>
    <xsd:element name="_ShortcutWebId" ma:index="23" nillable="true" ma:displayName="Shortcut Web Id" ma:hidden="true" ma:internalName="_ShortcutWebId" ma:readOnly="false">
      <xsd:simpleType>
        <xsd:restriction base="dms:Unknown"/>
      </xsd:simpleType>
    </xsd:element>
    <xsd:element name="_ShortcutUniqueId" ma:index="24" nillable="true" ma:displayName="Shortcut Unique Id" ma:hidden="true" ma:internalName="_ShortcutUniqueId" ma:readOnly="false">
      <xsd:simpleType>
        <xsd:restriction base="dms:Unknown"/>
      </xsd:simpleType>
    </xsd:element>
    <xsd:element name="ID" ma:index="25" nillable="true" ma:displayName="ID" ma:internalName="ID" ma:readOnly="false">
      <xsd:simpleType>
        <xsd:restriction base="dms:Unknown"/>
      </xsd:simpleType>
    </xsd:element>
    <xsd:element name="Author" ma:index="28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2" nillable="true" ma:displayName="Copy Source" ma:internalName="_CopySource" ma:readOnly="fals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false">
      <xsd:simpleType>
        <xsd:restriction base="dms:Unknown"/>
      </xsd:simpleType>
    </xsd:element>
    <xsd:element name="CheckoutUser" ma:index="35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8" nillable="true" ma:displayName="Level" ma:hidden="true" ma:internalName="_Level" ma:readOnly="false">
      <xsd:simpleType>
        <xsd:restriction base="dms:Unknown"/>
      </xsd:simpleType>
    </xsd:element>
    <xsd:element name="_IsCurrentVersion" ma:index="49" nillable="true" ma:displayName="Is Current Version" ma:hidden="true" ma:internalName="_IsCurrentVersion" ma:readOnly="false">
      <xsd:simpleType>
        <xsd:restriction base="dms:Boolean"/>
      </xsd:simpleType>
    </xsd:element>
    <xsd:element name="AppAuthor" ma:index="51" nillable="true" ma:displayName="App Created By" ma:list="AppPrincipals" ma:internalName="AppAuthor" ma:readOnly="false" ma:showField="Title">
      <xsd:simpleType>
        <xsd:restriction base="dms:Lookup"/>
      </xsd:simpleType>
    </xsd:element>
    <xsd:element name="AppEditor" ma:index="52" nillable="true" ma:displayName="App Modified By" ma:list="AppPrincipals" ma:internalName="AppEditor" ma:readOnly="false" ma:showField="Title">
      <xsd:simpleType>
        <xsd:restriction base="dms:Lookup"/>
      </xsd:simpleType>
    </xsd:element>
    <xsd:element name="owshiddenversion" ma:index="56" nillable="true" ma:displayName="owshiddenversion" ma:hidden="true" ma:internalName="owshiddenversion" ma:readOnly="false">
      <xsd:simpleType>
        <xsd:restriction base="dms:Unknown"/>
      </xsd:simpleType>
    </xsd:element>
    <xsd:element name="_UIVersion" ma:index="57" nillable="true" ma:displayName="UI Version" ma:hidden="true" ma:internalName="_UIVersion" ma:readOnly="false">
      <xsd:simpleType>
        <xsd:restriction base="dms:Unknown"/>
      </xsd:simpleType>
    </xsd:element>
    <xsd:element name="_UIVersionString" ma:index="58" nillable="true" ma:displayName="Version" ma:internalName="_UIVersionString" ma:readOnly="false">
      <xsd:simpleType>
        <xsd:restriction base="dms:Text"/>
      </xsd:simpleType>
    </xsd:element>
    <xsd:element name="InstanceID" ma:index="59" nillable="true" ma:displayName="Instance ID" ma:hidden="true" ma:internalName="InstanceID" ma:readOnly="false">
      <xsd:simpleType>
        <xsd:restriction base="dms:Unknown"/>
      </xsd:simpleType>
    </xsd:element>
    <xsd:element name="Order" ma:index="60" nillable="true" ma:displayName="Order" ma:hidden="true" ma:internalName="Order" ma:readOnly="false">
      <xsd:simpleType>
        <xsd:restriction base="dms:Number"/>
      </xsd:simpleType>
    </xsd:element>
    <xsd:element name="GUID" ma:index="61" nillable="true" ma:displayName="GUID" ma:hidden="true" ma:internalName="GUID" ma:readOnly="fals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2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4e3b__x65e8_ xmlns="4aab54f8-6b1b-4068-aaf8-6afe0576127c">TEL FURNACE DEC SERVO 分怖區域概況</_x4e3b__x65e8_>
    <Owner xmlns="4aab54f8-6b1b-4068-aaf8-6afe0576127c" xsi:nil="true"/>
    <SPSPlus_DocField2 xmlns="4aab54f8-6b1b-4068-aaf8-6afe0576127c" xsi:nil="true"/>
    <SPSPlus_DocField1 xmlns="4aab54f8-6b1b-4068-aaf8-6afe0576127c" xsi:nil="true"/>
    <ContentTypeId xmlns="http://schemas.microsoft.com/sharepoint/v3">0x010100AB522E669D0C164D979BB111D048F9C0</ContentTypeId>
    <Status xmlns="4aab54f8-6b1b-4068-aaf8-6afe0576127c" xsi:nil="true"/>
    <SPSPlus_DocField3 xmlns="4aab54f8-6b1b-4068-aaf8-6afe0576127c" xsi:nil="true"/>
    <Description xmlns="4aab54f8-6b1b-4068-aaf8-6afe0576127c" xsi:nil="true"/>
    <TemplateUrl xmlns="http://schemas.microsoft.com/sharepoint/v3" xsi:nil="true"/>
    <_ModerationStatus xmlns="http://schemas.microsoft.com/sharepoint/v3">0</_ModerationStatus>
    <ID xmlns="http://schemas.microsoft.com/sharepoint/v3" xsi:nil="true"/>
    <_ShortcutSiteId xmlns="http://schemas.microsoft.com/sharepoint/v3" xsi:nil="true"/>
    <_ShortcutWeb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_UIVersionString xmlns="http://schemas.microsoft.com/sharepoint/v3" xsi:nil="true"/>
    <_CopySource xmlns="http://schemas.microsoft.com/sharepoint/v3" xsi:nil="true"/>
    <WorkflowInstanceID xmlns="http://schemas.microsoft.com/sharepoint/v3" xsi:nil="true"/>
    <HTML_x0020_File_x0020_Type xmlns="http://schemas.microsoft.com/sharepoint/v3" xsi:nil="true"/>
    <_ModerationComments xmlns="http://schemas.microsoft.com/sharepoint/v3" xsi:nil="true"/>
    <_SourceUrl xmlns="http://schemas.microsoft.com/sharepoint/v3" xsi:nil="true"/>
    <xd_Signature xmlns="http://schemas.microsoft.com/sharepoint/v3" xsi:nil="true"/>
    <owshiddenversion xmlns="http://schemas.microsoft.com/sharepoint/v3" xsi:nil="true"/>
    <Editor xmlns="http://schemas.microsoft.com/sharepoint/v3">
      <UserInfo>
        <DisplayName/>
        <AccountId xsi:nil="true"/>
        <AccountType/>
      </UserInfo>
    </Editor>
    <_ShortcutUrl xmlns="http://schemas.microsoft.com/sharepoint/v3">
      <Url xsi:nil="true"/>
      <Description xsi:nil="true"/>
    </_ShortcutUrl>
    <_ShortcutUniqueId xmlns="http://schemas.microsoft.com/sharepoint/v3" xsi:nil="true"/>
    <_HasCopyDestinations xmlns="http://schemas.microsoft.com/sharepoint/v3" xsi:nil="true"/>
    <InstanceID xmlns="http://schemas.microsoft.com/sharepoint/v3" xsi:nil="true"/>
    <xd_ProgID xmlns="http://schemas.microsoft.com/sharepoint/v3" xsi:nil="true"/>
    <ComplianceAssetId xmlns="http://schemas.microsoft.com/sharepoint/v3" xsi:nil="true"/>
    <AppAuthor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29200</Order>
    <_SharedFileIndex xmlns="http://schemas.microsoft.com/sharepoint/v3" xsi:nil="true"/>
    <AppEditor xmlns="http://schemas.microsoft.com/sharepoint/v3" xsi:nil="true"/>
    <_UIVers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2A2B74-B1BF-4C83-9A4B-5565BE0664AF}"/>
</file>

<file path=customXml/itemProps2.xml><?xml version="1.0" encoding="utf-8"?>
<ds:datastoreItem xmlns:ds="http://schemas.openxmlformats.org/officeDocument/2006/customXml" ds:itemID="{3651AB2E-02C6-4ED2-ACE6-F09AEAC7B2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98042D-99AB-4787-A56A-583359DFB0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165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預設簡報設計</vt:lpstr>
      <vt:lpstr>GROUP CONTROL  DEC SERVO位置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S220 SALin</cp:lastModifiedBy>
  <cp:revision>8</cp:revision>
  <cp:lastPrinted>1601-01-01T00:00:00Z</cp:lastPrinted>
  <dcterms:created xsi:type="dcterms:W3CDTF">1601-01-01T00:00:00Z</dcterms:created>
  <dcterms:modified xsi:type="dcterms:W3CDTF">2021-10-06T09:23:42Z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主旨">
    <vt:lpwstr>TEL FURNACE DEC SERVO 分怖區域概況</vt:lpwstr>
  </property>
  <property fmtid="{D5CDD505-2E9C-101B-9397-08002B2CF9AE}" pid="4" name="Owner">
    <vt:lpwstr/>
  </property>
  <property fmtid="{D5CDD505-2E9C-101B-9397-08002B2CF9AE}" pid="5" name="SPSPlus_DocField2">
    <vt:lpwstr/>
  </property>
  <property fmtid="{D5CDD505-2E9C-101B-9397-08002B2CF9AE}" pid="6" name="SPSPlus_DocField1">
    <vt:lpwstr/>
  </property>
  <property fmtid="{D5CDD505-2E9C-101B-9397-08002B2CF9AE}" pid="7" name="Status">
    <vt:lpwstr/>
  </property>
  <property fmtid="{D5CDD505-2E9C-101B-9397-08002B2CF9AE}" pid="8" name="SPSPlus_DocField3">
    <vt:lpwstr/>
  </property>
  <property fmtid="{D5CDD505-2E9C-101B-9397-08002B2CF9AE}" pid="9" name="Description">
    <vt:lpwstr/>
  </property>
  <property fmtid="{D5CDD505-2E9C-101B-9397-08002B2CF9AE}" pid="10" name="標題">
    <vt:lpwstr>PowerPoint Presentation</vt:lpwstr>
  </property>
</Properties>
</file>