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89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3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3470-3D09-483F-8F3B-4499056A2EBB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71599" y="2064327"/>
            <a:ext cx="9698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APC 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角度監控系統 </a:t>
            </a: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Trend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Chart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查詢</a:t>
            </a:r>
            <a:r>
              <a:rPr lang="zh-TW" altLang="en-US" sz="4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說明</a:t>
            </a:r>
            <a:endParaRPr lang="en-US" altLang="zh-TW" sz="4000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52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65" y="2549236"/>
            <a:ext cx="6385650" cy="39930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63436" y="0"/>
            <a:ext cx="6580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監控電腦連線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10.4.11.230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name: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COPCD01511\s200APC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123456789</a:t>
            </a:r>
            <a:endParaRPr lang="zh-TW" altLang="en-US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967345" y="65918"/>
            <a:ext cx="5915891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監控系統開啟執行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867637"/>
            <a:ext cx="7439891" cy="557991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775357" y="5450029"/>
            <a:ext cx="138546" cy="443345"/>
          </a:xfrm>
          <a:prstGeom prst="down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09106" y="6018065"/>
            <a:ext cx="533401" cy="554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6" y="1227660"/>
            <a:ext cx="7703380" cy="55195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3966" y="3713025"/>
            <a:ext cx="117788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83966" y="23433"/>
            <a:ext cx="5527963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 點選機台內連線的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Realtime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顯示即時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角度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2691" y="1953490"/>
            <a:ext cx="983673" cy="401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72910" y="327907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①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8305" y="231370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6" y="1520039"/>
            <a:ext cx="7195092" cy="52353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3911" y="18544"/>
            <a:ext cx="737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 Chart: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④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Start/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EndTime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輸入開始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結束時間 顯示區間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⑤ 游標框起範圍後 → 顯示框起範圍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</p:txBody>
      </p:sp>
      <p:sp>
        <p:nvSpPr>
          <p:cNvPr id="8" name="矩形 7"/>
          <p:cNvSpPr/>
          <p:nvPr/>
        </p:nvSpPr>
        <p:spPr>
          <a:xfrm>
            <a:off x="3962400" y="2189020"/>
            <a:ext cx="928255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86545" y="2618513"/>
            <a:ext cx="4197928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90655" y="206185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③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49356" y="24403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④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1818" y="3538862"/>
            <a:ext cx="775855" cy="25294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06906" y="32959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⑤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2" y="1080650"/>
            <a:ext cx="7839058" cy="5652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23165" y="3726869"/>
            <a:ext cx="1676400" cy="63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22472" y="197306"/>
            <a:ext cx="6054437" cy="81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⑥ 游標移到單點位置會顯示該點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     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滑鼠滾輪上下滾動可以改變 </a:t>
            </a:r>
            <a:r>
              <a:rPr lang="en-US" altLang="zh-TW" sz="2000" dirty="0" smtClean="0"/>
              <a:t>X/Y</a:t>
            </a:r>
            <a:r>
              <a:rPr lang="zh-TW" altLang="en-US" sz="2000" dirty="0" smtClean="0"/>
              <a:t> 軸距上下限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 rot="10800000">
            <a:off x="5461889" y="3879275"/>
            <a:ext cx="204619" cy="1039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66508" y="327948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71" y="1437199"/>
            <a:ext cx="7265229" cy="52346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26371" y="166255"/>
            <a:ext cx="905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⑦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圖另存檔案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點滑鼠右鍵 → 點選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Image As →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圖儲存至指定位置  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47855" y="3602182"/>
            <a:ext cx="1440872" cy="1440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9397" y="320276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⑦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4aab54f8-6b1b-4068-aaf8-6afe0576127c" xsi:nil="true"/>
    <_x4e3b__x65e8_ xmlns="4aab54f8-6b1b-4068-aaf8-6afe0576127c" xsi:nil="true"/>
    <Description xmlns="4aab54f8-6b1b-4068-aaf8-6afe0576127c" xsi:nil="true"/>
    <Owner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ContentTypeId xmlns="http://schemas.microsoft.com/sharepoint/v3">0x010100AB522E669D0C164D979BB111D048F9C0</ContentTypeId>
    <_UIVersionString xmlns="http://schemas.microsoft.com/sharepoint/v3" xsi:nil="true"/>
    <SPSPlus_DocField1 xmlns="4aab54f8-6b1b-4068-aaf8-6afe0576127c" xsi:nil="true"/>
    <_CopySource xmlns="http://schemas.microsoft.com/sharepoint/v3" xsi:nil="true"/>
    <WorkflowInstanceID xmlns="http://schemas.microsoft.com/sharepoint/v3" xsi:nil="true"/>
    <SPSPlus_DocField2 xmlns="4aab54f8-6b1b-4068-aaf8-6afe0576127c" xsi:nil="true"/>
    <HTML_x0020_File_x0020_Type xmlns="http://schemas.microsoft.com/sharepoint/v3" xsi:nil="true"/>
    <SPSPlus_DocField3 xmlns="4aab54f8-6b1b-4068-aaf8-6afe0576127c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28700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00FEB8A-45FE-4C5F-82F0-F5B8AEB4D803}"/>
</file>

<file path=customXml/itemProps2.xml><?xml version="1.0" encoding="utf-8"?>
<ds:datastoreItem xmlns:ds="http://schemas.openxmlformats.org/officeDocument/2006/customXml" ds:itemID="{C452263F-4A10-4C20-803C-B79E0E3CAF29}"/>
</file>

<file path=customXml/itemProps3.xml><?xml version="1.0" encoding="utf-8"?>
<ds:datastoreItem xmlns:ds="http://schemas.openxmlformats.org/officeDocument/2006/customXml" ds:itemID="{87F38D5B-6084-4003-BC32-591539A7FBC1}"/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137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S220 MCTsai4</dc:creator>
  <cp:lastModifiedBy>S220 MCTsai4</cp:lastModifiedBy>
  <cp:revision>15</cp:revision>
  <dcterms:created xsi:type="dcterms:W3CDTF">2020-07-20T01:11:39Z</dcterms:created>
  <dcterms:modified xsi:type="dcterms:W3CDTF">2021-05-19T01:57:36Z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</Properties>
</file>