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s270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2260766" cy="119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ks270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2135278" cy="113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1259632" y="548680"/>
            <a:ext cx="2232248" cy="1152128"/>
            <a:chOff x="539552" y="476672"/>
            <a:chExt cx="2571750" cy="1362075"/>
          </a:xfrm>
        </p:grpSpPr>
        <p:pic>
          <p:nvPicPr>
            <p:cNvPr id="6" name="Picture 2" descr="ks2700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76672"/>
              <a:ext cx="2571750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755576" y="1157709"/>
              <a:ext cx="590550" cy="514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8" name="橢圓 7"/>
            <p:cNvSpPr/>
            <p:nvPr/>
          </p:nvSpPr>
          <p:spPr>
            <a:xfrm>
              <a:off x="2299136" y="1166878"/>
              <a:ext cx="590550" cy="514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770618" y="260648"/>
            <a:ext cx="547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長按 </a:t>
            </a:r>
            <a:r>
              <a:rPr lang="en-US" altLang="zh-TW" b="1" smtClean="0">
                <a:solidFill>
                  <a:srgbClr val="FF0000"/>
                </a:solidFill>
              </a:rPr>
              <a:t>Mode</a:t>
            </a:r>
            <a:r>
              <a:rPr lang="zh-TW" altLang="en-US" b="1" smtClean="0"/>
              <a:t> </a:t>
            </a:r>
            <a:r>
              <a:rPr lang="en-US" altLang="zh-TW" b="1" smtClean="0"/>
              <a:t>+</a:t>
            </a:r>
            <a:r>
              <a:rPr lang="zh-TW" altLang="en-US" b="1" smtClean="0"/>
              <a:t> </a:t>
            </a:r>
            <a:r>
              <a:rPr lang="en-US" altLang="zh-TW" b="1" smtClean="0">
                <a:solidFill>
                  <a:srgbClr val="FF0000"/>
                </a:solidFill>
              </a:rPr>
              <a:t>Set</a:t>
            </a:r>
            <a:r>
              <a:rPr lang="en-US" altLang="zh-TW" smtClean="0"/>
              <a:t> </a:t>
            </a:r>
            <a:r>
              <a:rPr lang="zh-TW" altLang="en-US" smtClean="0"/>
              <a:t> 至螢幕切換，即可進入設定畫面。</a:t>
            </a:r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8200" y="1700808"/>
            <a:ext cx="833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2</a:t>
            </a:r>
            <a:r>
              <a:rPr lang="en-US" altLang="zh-TW" smtClean="0"/>
              <a:t>.</a:t>
            </a:r>
            <a:r>
              <a:rPr lang="zh-TW" altLang="en-US" smtClean="0"/>
              <a:t> 按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 smtClean="0">
                <a:solidFill>
                  <a:srgbClr val="FF0000"/>
                </a:solidFill>
              </a:rPr>
              <a:t>Set</a:t>
            </a:r>
            <a:r>
              <a:rPr lang="zh-TW" altLang="en-US" b="1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即可切換項目， </a:t>
            </a:r>
            <a:r>
              <a:rPr lang="en-US" altLang="zh-TW" smtClean="0"/>
              <a:t>C1_H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上限 </a:t>
            </a:r>
            <a:r>
              <a:rPr lang="en-US" altLang="zh-TW" smtClean="0"/>
              <a:t>,</a:t>
            </a:r>
            <a:r>
              <a:rPr lang="zh-TW" altLang="en-US" smtClean="0"/>
              <a:t> </a:t>
            </a:r>
            <a:r>
              <a:rPr lang="en-US" altLang="zh-TW" smtClean="0"/>
              <a:t>C2_L</a:t>
            </a:r>
            <a:r>
              <a:rPr lang="en-US" altLang="zh-TW"/>
              <a:t>:</a:t>
            </a:r>
            <a:r>
              <a:rPr lang="zh-TW" altLang="en-US" smtClean="0"/>
              <a:t> 下限 ，再按一下 </a:t>
            </a:r>
            <a:r>
              <a:rPr lang="en-US" altLang="zh-TW" b="1">
                <a:solidFill>
                  <a:srgbClr val="FF0000"/>
                </a:solidFill>
              </a:rPr>
              <a:t>Set</a:t>
            </a:r>
            <a:r>
              <a:rPr lang="en-US" altLang="zh-TW" smtClean="0"/>
              <a:t>  </a:t>
            </a:r>
            <a:r>
              <a:rPr lang="zh-TW" altLang="en-US" smtClean="0"/>
              <a:t>即可設定數值。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  </a:t>
            </a:r>
            <a:r>
              <a:rPr lang="en-US" altLang="zh-TW" smtClean="0"/>
              <a:t>(</a:t>
            </a:r>
            <a:r>
              <a:rPr lang="zh-TW" altLang="en-US" smtClean="0"/>
              <a:t>可循環切換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259949" y="5229200"/>
            <a:ext cx="2169051" cy="1148794"/>
            <a:chOff x="5383795" y="3995772"/>
            <a:chExt cx="2169051" cy="1148794"/>
          </a:xfrm>
        </p:grpSpPr>
        <p:pic>
          <p:nvPicPr>
            <p:cNvPr id="5" name="Picture 2" descr="ks2700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795" y="3995772"/>
              <a:ext cx="2169051" cy="114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橢圓 12"/>
            <p:cNvSpPr/>
            <p:nvPr/>
          </p:nvSpPr>
          <p:spPr>
            <a:xfrm>
              <a:off x="5608630" y="4643844"/>
              <a:ext cx="490808" cy="4367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</p:grpSp>
      <p:sp>
        <p:nvSpPr>
          <p:cNvPr id="14" name="橢圓 13"/>
          <p:cNvSpPr/>
          <p:nvPr/>
        </p:nvSpPr>
        <p:spPr>
          <a:xfrm>
            <a:off x="2699792" y="2921923"/>
            <a:ext cx="519139" cy="435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15" name="文字方塊 14"/>
          <p:cNvSpPr txBox="1"/>
          <p:nvPr/>
        </p:nvSpPr>
        <p:spPr>
          <a:xfrm>
            <a:off x="921874" y="49411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4</a:t>
            </a:r>
            <a:r>
              <a:rPr lang="en-US" altLang="zh-TW" smtClean="0"/>
              <a:t>.</a:t>
            </a:r>
            <a:r>
              <a:rPr lang="zh-TW" altLang="en-US" smtClean="0"/>
              <a:t> 設定完成 連按 </a:t>
            </a:r>
            <a:r>
              <a:rPr lang="en-US" altLang="zh-TW" b="1">
                <a:solidFill>
                  <a:srgbClr val="FF0000"/>
                </a:solidFill>
              </a:rPr>
              <a:t>Mode</a:t>
            </a:r>
            <a:r>
              <a:rPr lang="zh-TW" altLang="en-US" smtClean="0"/>
              <a:t> 即可回到 顯示畫面，即完成設定。 </a:t>
            </a: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88183" y="3429000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3.</a:t>
            </a:r>
            <a:r>
              <a:rPr lang="zh-TW" altLang="en-US" smtClean="0"/>
              <a:t> </a:t>
            </a:r>
            <a:r>
              <a:rPr lang="en-US" altLang="zh-TW" b="1">
                <a:solidFill>
                  <a:srgbClr val="FF0000"/>
                </a:solidFill>
              </a:rPr>
              <a:t>Shift </a:t>
            </a:r>
            <a:r>
              <a:rPr lang="zh-TW" altLang="en-US" smtClean="0"/>
              <a:t>切換位數，</a:t>
            </a:r>
            <a:r>
              <a:rPr lang="en-US" altLang="zh-TW" b="1">
                <a:solidFill>
                  <a:srgbClr val="FF0000"/>
                </a:solidFill>
              </a:rPr>
              <a:t>Up</a:t>
            </a:r>
            <a:r>
              <a:rPr lang="zh-TW" altLang="en-US" smtClean="0"/>
              <a:t>增加數值 </a:t>
            </a:r>
            <a:r>
              <a:rPr lang="en-US" altLang="zh-TW" smtClean="0"/>
              <a:t>(0~9</a:t>
            </a:r>
            <a:r>
              <a:rPr lang="zh-TW" altLang="en-US" smtClean="0"/>
              <a:t>循環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868651" y="4437112"/>
            <a:ext cx="446139" cy="406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19" name="橢圓 18"/>
          <p:cNvSpPr/>
          <p:nvPr/>
        </p:nvSpPr>
        <p:spPr>
          <a:xfrm>
            <a:off x="2323625" y="4437112"/>
            <a:ext cx="423213" cy="387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</p:spTree>
    <p:extLst>
      <p:ext uri="{BB962C8B-B14F-4D97-AF65-F5344CB8AC3E}">
        <p14:creationId xmlns:p14="http://schemas.microsoft.com/office/powerpoint/2010/main" val="22419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0CD258BBC88E43B57431BF1E856D6E" ma:contentTypeVersion="0" ma:contentTypeDescription="Create a new document." ma:contentTypeScope="" ma:versionID="9e5e8276131c04a31d7b0d5898b21ac0">
  <xsd:schema xmlns:xsd="http://www.w3.org/2001/XMLSchema" xmlns:xs="http://www.w3.org/2001/XMLSchema" xmlns:p="http://schemas.microsoft.com/office/2006/metadata/properties" xmlns:ns2="58D20CF5-C8BB-438E-B574-31BF1E856D6E" targetNamespace="http://schemas.microsoft.com/office/2006/metadata/properties" ma:root="true" ma:fieldsID="3847fbccc683c91a36cc3c5e539c8435" ns2:_="">
    <xsd:import namespace="58D20CF5-C8BB-438E-B574-31BF1E856D6E"/>
    <xsd:element name="properties">
      <xsd:complexType>
        <xsd:sequence>
          <xsd:element name="documentManagement">
            <xsd:complexType>
              <xsd:all>
                <xsd:element ref="ns2:_x4e3b__x65e8_" minOccurs="0"/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20CF5-C8BB-438E-B574-31BF1E856D6E" elementFormDefault="qualified">
    <xsd:import namespace="http://schemas.microsoft.com/office/2006/documentManagement/types"/>
    <xsd:import namespace="http://schemas.microsoft.com/office/infopath/2007/PartnerControls"/>
    <xsd:element name="_x4e3b__x65e8_" ma:index="8" nillable="true" ma:displayName="主旨" ma:internalName="_x4e3b__x65e8_">
      <xsd:simpleType>
        <xsd:restriction base="dms:Text">
          <xsd:maxLength value="255"/>
        </xsd:restriction>
      </xsd:simpleType>
    </xsd:element>
    <xsd:element name="Owner" ma:index="9" nillable="true" ma:displayName="擁有人" ma:internalName="Owner">
      <xsd:simpleType>
        <xsd:restriction base="dms:Text"/>
      </xsd:simpleType>
    </xsd:element>
    <xsd:element name="Description" ma:index="10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1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2" nillable="true" ma:displayName="Hit Rates" ma:internalName="SPSPlus_DocField1" ma:readOnly="true">
      <xsd:simpleType>
        <xsd:restriction base="dms:Unknown"/>
      </xsd:simpleType>
    </xsd:element>
    <xsd:element name="SPSPlus_DocField2" ma:index="13" nillable="true" ma:displayName="Vote of useful" ma:internalName="SPSPlus_DocField2" ma:readOnly="true">
      <xsd:simpleType>
        <xsd:restriction base="dms:Unknown"/>
      </xsd:simpleType>
    </xsd:element>
    <xsd:element name="SPSPlus_DocField3" ma:index="14" nillable="true" ma:displayName="Vote of useless" ma:internalName="SPSPlus_DocField3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8D20CF5-C8BB-438E-B574-31BF1E856D6E" xsi:nil="true"/>
    <_x4e3b__x65e8_ xmlns="58D20CF5-C8BB-438E-B574-31BF1E856D6E">AP Exhaust 壓力錶設定</_x4e3b__x65e8_>
    <Description xmlns="58D20CF5-C8BB-438E-B574-31BF1E856D6E" xsi:nil="true"/>
    <Owner xmlns="58D20CF5-C8BB-438E-B574-31BF1E856D6E" xsi:nil="true"/>
  </documentManagement>
</p:properties>
</file>

<file path=customXml/itemProps1.xml><?xml version="1.0" encoding="utf-8"?>
<ds:datastoreItem xmlns:ds="http://schemas.openxmlformats.org/officeDocument/2006/customXml" ds:itemID="{C8C9403A-07E3-4D37-9134-69F13A22DA7C}"/>
</file>

<file path=customXml/itemProps2.xml><?xml version="1.0" encoding="utf-8"?>
<ds:datastoreItem xmlns:ds="http://schemas.openxmlformats.org/officeDocument/2006/customXml" ds:itemID="{8FEE1DE2-EF96-4BB1-B059-C318B34F9740}"/>
</file>

<file path=customXml/itemProps3.xml><?xml version="1.0" encoding="utf-8"?>
<ds:datastoreItem xmlns:ds="http://schemas.openxmlformats.org/officeDocument/2006/customXml" ds:itemID="{DB159465-059C-49F4-9499-02009724942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S220 MJLu</dc:creator>
  <cp:lastModifiedBy>S220 MJLu</cp:lastModifiedBy>
  <cp:revision>2</cp:revision>
  <dcterms:created xsi:type="dcterms:W3CDTF">2006-08-16T00:00:00Z</dcterms:created>
  <dcterms:modified xsi:type="dcterms:W3CDTF">2015-05-26T07:53:32Z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0x010100F50CD258BBC88E43B57431BF1E856D6E</vt:lpwstr>
  </property>
  <property fmtid="{D5CDD505-2E9C-101B-9397-08002B2CF9AE}" pid="3" name="vti_description">
    <vt:lpwstr/>
  </property>
</Properties>
</file>