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7CBD-AD5D-41A7-90FF-ADBC20F5D6A5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0D8-747B-4D69-B4FA-8EB13A1FA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1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7CBD-AD5D-41A7-90FF-ADBC20F5D6A5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0D8-747B-4D69-B4FA-8EB13A1FA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9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7CBD-AD5D-41A7-90FF-ADBC20F5D6A5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0D8-747B-4D69-B4FA-8EB13A1FA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45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7CBD-AD5D-41A7-90FF-ADBC20F5D6A5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0D8-747B-4D69-B4FA-8EB13A1FA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8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7CBD-AD5D-41A7-90FF-ADBC20F5D6A5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0D8-747B-4D69-B4FA-8EB13A1FA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29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7CBD-AD5D-41A7-90FF-ADBC20F5D6A5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0D8-747B-4D69-B4FA-8EB13A1FA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05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7CBD-AD5D-41A7-90FF-ADBC20F5D6A5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0D8-747B-4D69-B4FA-8EB13A1FA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7CBD-AD5D-41A7-90FF-ADBC20F5D6A5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0D8-747B-4D69-B4FA-8EB13A1FA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34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7CBD-AD5D-41A7-90FF-ADBC20F5D6A5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0D8-747B-4D69-B4FA-8EB13A1FA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02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7CBD-AD5D-41A7-90FF-ADBC20F5D6A5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0D8-747B-4D69-B4FA-8EB13A1FA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40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7CBD-AD5D-41A7-90FF-ADBC20F5D6A5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0D8-747B-4D69-B4FA-8EB13A1FA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8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37CBD-AD5D-41A7-90FF-ADBC20F5D6A5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10D8-747B-4D69-B4FA-8EB13A1FA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99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57250" y="857250"/>
            <a:ext cx="6858000" cy="51435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306" y="1682086"/>
            <a:ext cx="1591194" cy="121320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247757" y="165031"/>
            <a:ext cx="68961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CLT+T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進入畫面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T-TERMINAL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E-TEACH TERMINAL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Q-QUIT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TEACH TERMINAL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操作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CTL+X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 MODE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設定參數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指令操作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SVON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三軸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                   ROBOT DO HOME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A,1   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SLOT1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PUT A,1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放到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SLOT1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          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參數儲存在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MEMORY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TEACH     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 MODE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離開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清除雜訊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AST1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AST2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ALARM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GLST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RLS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IPUT 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224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2401" y="-20806"/>
            <a:ext cx="7924799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RCPA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位置目前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ROBOT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三軸參數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RSCA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ROBOT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位置設定的三軸參數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SPCA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設定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ROBOT  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位置設定的三軸參數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SPCA,3100,2600,10)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RSP 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ROBOT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設定的速度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RAD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ROBOT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設定的加速度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SSPT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設定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軸旋轉的速度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(SSPT,4000)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SSPR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設定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軸前後的速度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(SSPT,4000) 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SSPZ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設定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軸升降的速度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(SSPT,300)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SADT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設定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軸旋轉的加速度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(SADT,4000)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SADR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設定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軸前後的加速度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(SSPT,4000)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SADZ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設定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軸升降的加速度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(SSPT,300)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ROFA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位置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OFFSET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SOFA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設定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OFFSET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STROKE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SSTA   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STROKE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SRSA ,0          ROBOT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直接往上抓下一片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SRSA ,-5000  ROBOT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再抓下一片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RPIA     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CASSETTE PITCH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SPIA     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CASSETTE PITCH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(SPIA,1875)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RRET A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ROBOT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縮回參數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SRET A 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ROBOT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縮回參數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RRET X 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ROBOT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縮回參數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ALL (INITIAL)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SRET X 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ROBOT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縮回參數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ALL (INITIAL)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52" y="3487846"/>
            <a:ext cx="1333095" cy="10164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3660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4aab54f8-6b1b-4068-aaf8-6afe0576127c" xsi:nil="true"/>
    <_x4e3b__x65e8_ xmlns="4aab54f8-6b1b-4068-aaf8-6afe0576127c">RTP</_x4e3b__x65e8_>
    <Description xmlns="4aab54f8-6b1b-4068-aaf8-6afe0576127c" xsi:nil="true"/>
    <Owner xmlns="4aab54f8-6b1b-4068-aaf8-6afe0576127c" xsi:nil="true"/>
    <TemplateUrl xmlns="http://schemas.microsoft.com/sharepoint/v3" xsi:nil="true"/>
    <_ModerationStatus xmlns="http://schemas.microsoft.com/sharepoint/v3">0</_ModerationStatus>
    <ID xmlns="http://schemas.microsoft.com/sharepoint/v3" xsi:nil="true"/>
    <_ShortcutSiteId xmlns="http://schemas.microsoft.com/sharepoint/v3" xsi:nil="true"/>
    <_ShortcutWebId xmlns="http://schemas.microsoft.com/sharepoint/v3" xsi:nil="true"/>
    <Author xmlns="http://schemas.microsoft.com/sharepoint/v3">
      <UserInfo>
        <DisplayName/>
        <AccountId xsi:nil="true"/>
        <AccountType/>
      </UserInfo>
    </Author>
    <_IsCurrentVersion xmlns="http://schemas.microsoft.com/sharepoint/v3" xsi:nil="true"/>
    <GUID xmlns="http://schemas.microsoft.com/sharepoint/v3" xsi:nil="true"/>
    <_Level xmlns="http://schemas.microsoft.com/sharepoint/v3" xsi:nil="true"/>
    <WorkflowVersion xmlns="http://schemas.microsoft.com/sharepoint/v3" xsi:nil="true"/>
    <File_x0020_Type xmlns="http://schemas.microsoft.com/sharepoint/v3" xsi:nil="true"/>
    <ContentTypeId xmlns="http://schemas.microsoft.com/sharepoint/v3">0x010100AB522E669D0C164D979BB111D048F9C0</ContentTypeId>
    <_UIVersionString xmlns="http://schemas.microsoft.com/sharepoint/v3" xsi:nil="true"/>
    <SPSPlus_DocField1 xmlns="4aab54f8-6b1b-4068-aaf8-6afe0576127c" xsi:nil="true"/>
    <_CopySource xmlns="http://schemas.microsoft.com/sharepoint/v3" xsi:nil="true"/>
    <WorkflowInstanceID xmlns="http://schemas.microsoft.com/sharepoint/v3" xsi:nil="true"/>
    <SPSPlus_DocField2 xmlns="4aab54f8-6b1b-4068-aaf8-6afe0576127c" xsi:nil="true"/>
    <HTML_x0020_File_x0020_Type xmlns="http://schemas.microsoft.com/sharepoint/v3" xsi:nil="true"/>
    <SPSPlus_DocField3 xmlns="4aab54f8-6b1b-4068-aaf8-6afe0576127c" xsi:nil="true"/>
    <_ModerationComments xmlns="http://schemas.microsoft.com/sharepoint/v3" xsi:nil="true"/>
    <_SourceUrl xmlns="http://schemas.microsoft.com/sharepoint/v3" xsi:nil="true"/>
    <xd_Signature xmlns="http://schemas.microsoft.com/sharepoint/v3" xsi:nil="true"/>
    <owshiddenversion xmlns="http://schemas.microsoft.com/sharepoint/v3" xsi:nil="true"/>
    <Editor xmlns="http://schemas.microsoft.com/sharepoint/v3">
      <UserInfo>
        <DisplayName/>
        <AccountId xsi:nil="true"/>
        <AccountType/>
      </UserInfo>
    </Editor>
    <_ShortcutUrl xmlns="http://schemas.microsoft.com/sharepoint/v3">
      <Url xsi:nil="true"/>
      <Description xsi:nil="true"/>
    </_ShortcutUrl>
    <_ShortcutUniqueId xmlns="http://schemas.microsoft.com/sharepoint/v3" xsi:nil="true"/>
    <_HasCopyDestinations xmlns="http://schemas.microsoft.com/sharepoint/v3" xsi:nil="true"/>
    <InstanceID xmlns="http://schemas.microsoft.com/sharepoint/v3" xsi:nil="true"/>
    <xd_ProgID xmlns="http://schemas.microsoft.com/sharepoint/v3" xsi:nil="true"/>
    <ComplianceAssetId xmlns="http://schemas.microsoft.com/sharepoint/v3" xsi:nil="true"/>
    <AppAuthor xmlns="http://schemas.microsoft.com/sharepoint/v3" xsi:nil="true"/>
    <CheckoutUser xmlns="http://schemas.microsoft.com/sharepoint/v3">
      <UserInfo>
        <DisplayName/>
        <AccountId xsi:nil="true"/>
        <AccountType/>
      </UserInfo>
    </CheckoutUser>
    <Order xmlns="http://schemas.microsoft.com/sharepoint/v3">28300</Order>
    <_SharedFileIndex xmlns="http://schemas.microsoft.com/sharepoint/v3" xsi:nil="true"/>
    <AppEditor xmlns="http://schemas.microsoft.com/sharepoint/v3" xsi:nil="true"/>
    <_UIVersion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22E669D0C164D979BB111D048F9C0" ma:contentTypeVersion="68" ma:contentTypeDescription="Create a new document." ma:contentTypeScope="" ma:versionID="225448831fb6c055a5bea1f0ef01e8f8">
  <xsd:schema xmlns:xsd="http://www.w3.org/2001/XMLSchema" xmlns:xs="http://www.w3.org/2001/XMLSchema" xmlns:p="http://schemas.microsoft.com/office/2006/metadata/properties" xmlns:ns1="4aab54f8-6b1b-4068-aaf8-6afe0576127c" xmlns:ns2="http://schemas.microsoft.com/sharepoint/v3" targetNamespace="http://schemas.microsoft.com/office/2006/metadata/properties" ma:root="true" ma:fieldsID="e18d541b4d8fd05f5433d3ee98e3b6bd" ns1:_="" ns2:_="">
    <xsd:import namespace="4aab54f8-6b1b-4068-aaf8-6afe0576127c"/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x4e3b__x65e8_" minOccurs="0"/>
                <xsd:element ref="ns1:Owner" minOccurs="0"/>
                <xsd:element ref="ns1:Description" minOccurs="0"/>
                <xsd:element ref="ns1:Status" minOccurs="0"/>
                <xsd:element ref="ns2:_ModerationComments" minOccurs="0"/>
                <xsd:element ref="ns2:File_x0020_Type" minOccurs="0"/>
                <xsd:element ref="ns2:HTML_x0020_File_x0020_Type" minOccurs="0"/>
                <xsd:element ref="ns2:_SourceUrl" minOccurs="0"/>
                <xsd:element ref="ns2:_SharedFileIndex" minOccurs="0"/>
                <xsd:element ref="ns1:SPSPlus_DocField1" minOccurs="0"/>
                <xsd:element ref="ns1:SPSPlus_DocField2" minOccurs="0"/>
                <xsd:element ref="ns1:SPSPlus_DocField3" minOccurs="0"/>
                <xsd:element ref="ns2:ContentTypeId" minOccurs="0"/>
                <xsd:element ref="ns2:TemplateUrl" minOccurs="0"/>
                <xsd:element ref="ns2:xd_ProgID" minOccurs="0"/>
                <xsd:element ref="ns2:xd_Signature" minOccurs="0"/>
                <xsd:element ref="ns2:ComplianceAssetId" minOccurs="0"/>
                <xsd:element ref="ns2:_ShortcutUrl" minOccurs="0"/>
                <xsd:element ref="ns2:_ShortcutSiteId" minOccurs="0"/>
                <xsd:element ref="ns2:_ShortcutWebId" minOccurs="0"/>
                <xsd:element ref="ns2:_ShortcutUniqueId" minOccurs="0"/>
                <xsd:element ref="ns2:ID" minOccurs="0"/>
                <xsd:element ref="ns2:Author" minOccurs="0"/>
                <xsd:element ref="ns2:Editor" minOccurs="0"/>
                <xsd:element ref="ns2:_HasCopyDestinations" minOccurs="0"/>
                <xsd:element ref="ns2:_CopySource" minOccurs="0"/>
                <xsd:element ref="ns2:_ModerationStatus" minOccurs="0"/>
                <xsd:element ref="ns2:CheckoutUser" minOccurs="0"/>
                <xsd:element ref="ns2:_Level" minOccurs="0"/>
                <xsd:element ref="ns2:_IsCurrentVersion" minOccurs="0"/>
                <xsd:element ref="ns2:AppAuthor" minOccurs="0"/>
                <xsd:element ref="ns2:AppEditor" minOccurs="0"/>
                <xsd:element ref="ns2:owshiddenversion" minOccurs="0"/>
                <xsd:element ref="ns2:_UIVersion" minOccurs="0"/>
                <xsd:element ref="ns2:_UIVersionString" minOccurs="0"/>
                <xsd:element ref="ns2:InstanceID" minOccurs="0"/>
                <xsd:element ref="ns2:Order" minOccurs="0"/>
                <xsd:element ref="ns2:GUID" minOccurs="0"/>
                <xsd:element ref="ns2:WorkflowVersion" minOccurs="0"/>
                <xsd:element ref="ns2:WorkflowInstanceID" minOccurs="0"/>
                <xsd:element ref="ns1:MediaServiceMetadata" minOccurs="0"/>
                <xsd:element ref="ns1:MediaServiceFastMetadata" minOccurs="0"/>
                <xsd:element ref="ns1:MediaServiceSearchProperties" minOccurs="0"/>
                <xsd:element ref="ns1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b54f8-6b1b-4068-aaf8-6afe0576127c" elementFormDefault="qualified">
    <xsd:import namespace="http://schemas.microsoft.com/office/2006/documentManagement/types"/>
    <xsd:import namespace="http://schemas.microsoft.com/office/infopath/2007/PartnerControls"/>
    <xsd:element name="_x4e3b__x65e8_" ma:index="0" nillable="true" ma:displayName="主旨" ma:internalName="_x4e3b__x65e8_" ma:readOnly="false">
      <xsd:simpleType>
        <xsd:restriction base="dms:Text">
          <xsd:maxLength value="255"/>
        </xsd:restriction>
      </xsd:simpleType>
    </xsd:element>
    <xsd:element name="Owner" ma:index="3" nillable="true" ma:displayName="擁有人" ma:internalName="Owner" ma:readOnly="false">
      <xsd:simpleType>
        <xsd:restriction base="dms:Text"/>
      </xsd:simpleType>
    </xsd:element>
    <xsd:element name="Description" ma:index="4" nillable="true" ma:displayName="描述" ma:internalName="Description" ma:readOnly="false">
      <xsd:simpleType>
        <xsd:restriction base="dms:Note">
          <xsd:maxLength value="255"/>
        </xsd:restriction>
      </xsd:simpleType>
    </xsd:element>
    <xsd:element name="Status" ma:index="5" nillable="true" ma:displayName="狀態" ma:format="Dropdown" ma:internalName="Status" ma:readOnly="false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3" nillable="true" ma:displayName="Hit Rates" ma:internalName="SPSPlus_DocField1" ma:readOnly="false">
      <xsd:simpleType>
        <xsd:restriction base="dms:Unknown"/>
      </xsd:simpleType>
    </xsd:element>
    <xsd:element name="SPSPlus_DocField2" ma:index="14" nillable="true" ma:displayName="Vote of useful" ma:internalName="SPSPlus_DocField2" ma:readOnly="false">
      <xsd:simpleType>
        <xsd:restriction base="dms:Unknown"/>
      </xsd:simpleType>
    </xsd:element>
    <xsd:element name="SPSPlus_DocField3" ma:index="15" nillable="true" ma:displayName="Vote of useless" ma:internalName="SPSPlus_DocField3" ma:readOnly="false">
      <xsd:simpleType>
        <xsd:restriction base="dms:Unknown"/>
      </xsd:simpleType>
    </xsd:element>
    <xsd:element name="MediaServiceMetadata" ma:index="6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6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6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6" nillable="true" ma:displayName="Approver Comments" ma:hidden="true" ma:internalName="_ModerationComments" ma:readOnly="false">
      <xsd:simpleType>
        <xsd:restriction base="dms:Note"/>
      </xsd:simpleType>
    </xsd:element>
    <xsd:element name="File_x0020_Type" ma:index="9" nillable="true" ma:displayName="File Type" ma:hidden="true" ma:internalName="File_x0020_Type" ma:readOnly="fals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false">
      <xsd:simpleType>
        <xsd:restriction base="dms:Text"/>
      </xsd:simpleType>
    </xsd:element>
    <xsd:element name="_SourceUrl" ma:index="11" nillable="true" ma:displayName="Source URL" ma:hidden="true" ma:internalName="_SourceUrl" ma:readOnly="false">
      <xsd:simpleType>
        <xsd:restriction base="dms:Text"/>
      </xsd:simpleType>
    </xsd:element>
    <xsd:element name="_SharedFileIndex" ma:index="12" nillable="true" ma:displayName="Shared File Index" ma:hidden="true" ma:internalName="_SharedFileIndex" ma:readOnly="false">
      <xsd:simpleType>
        <xsd:restriction base="dms:Text"/>
      </xsd:simpleType>
    </xsd:element>
    <xsd:element name="ContentTypeId" ma:index="16" nillable="true" ma:displayName="Content Type ID" ma:hidden="true" ma:internalName="ContentTypeId" ma:readOnly="false">
      <xsd:simpleType>
        <xsd:restriction base="dms:Unknown"/>
      </xsd:simpleType>
    </xsd:element>
    <xsd:element name="TemplateUrl" ma:index="17" nillable="true" ma:displayName="Template Link" ma:hidden="true" ma:internalName="TemplateUrl" ma:readOnly="false">
      <xsd:simpleType>
        <xsd:restriction base="dms:Text"/>
      </xsd:simpleType>
    </xsd:element>
    <xsd:element name="xd_ProgID" ma:index="18" nillable="true" ma:displayName="HTML File Link" ma:hidden="true" ma:internalName="xd_ProgID" ma:readOnly="false">
      <xsd:simpleType>
        <xsd:restriction base="dms:Text"/>
      </xsd:simpleType>
    </xsd:element>
    <xsd:element name="xd_Signature" ma:index="19" nillable="true" ma:displayName="Is Signed" ma:hidden="true" ma:internalName="xd_Signature" ma:readOnly="false">
      <xsd:simpleType>
        <xsd:restriction base="dms:Boolean"/>
      </xsd:simpleType>
    </xsd:element>
    <xsd:element name="ComplianceAssetId" ma:index="20" nillable="true" ma:displayName="Compliance Asset Id" ma:hidden="true" ma:internalName="ComplianceAssetId" ma:readOnly="false">
      <xsd:simpleType>
        <xsd:restriction base="dms:Text"/>
      </xsd:simpleType>
    </xsd:element>
    <xsd:element name="_ShortcutUrl" ma:index="21" nillable="true" ma:displayName="Shortcut URL" ma:hidden="true" ma:internalName="_Shortcut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ShortcutSiteId" ma:index="22" nillable="true" ma:displayName="Shortcut Site Id" ma:hidden="true" ma:internalName="_ShortcutSiteId" ma:readOnly="false">
      <xsd:simpleType>
        <xsd:restriction base="dms:Unknown"/>
      </xsd:simpleType>
    </xsd:element>
    <xsd:element name="_ShortcutWebId" ma:index="23" nillable="true" ma:displayName="Shortcut Web Id" ma:hidden="true" ma:internalName="_ShortcutWebId" ma:readOnly="false">
      <xsd:simpleType>
        <xsd:restriction base="dms:Unknown"/>
      </xsd:simpleType>
    </xsd:element>
    <xsd:element name="_ShortcutUniqueId" ma:index="24" nillable="true" ma:displayName="Shortcut Unique Id" ma:hidden="true" ma:internalName="_ShortcutUniqueId" ma:readOnly="false">
      <xsd:simpleType>
        <xsd:restriction base="dms:Unknown"/>
      </xsd:simpleType>
    </xsd:element>
    <xsd:element name="ID" ma:index="25" nillable="true" ma:displayName="ID" ma:internalName="ID" ma:readOnly="false">
      <xsd:simpleType>
        <xsd:restriction base="dms:Unknown"/>
      </xsd:simpleType>
    </xsd:element>
    <xsd:element name="Author" ma:index="28" nillable="true" ma:displayName="Created By" ma:list="UserInfo" ma:internalName="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30" nillable="true" ma:displayName="Modified By" ma:list="UserInfo" ma:internalName="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31" nillable="true" ma:displayName="Has Copy Destinations" ma:hidden="true" ma:internalName="_HasCopyDestinations" ma:readOnly="false">
      <xsd:simpleType>
        <xsd:restriction base="dms:Boolean"/>
      </xsd:simpleType>
    </xsd:element>
    <xsd:element name="_CopySource" ma:index="32" nillable="true" ma:displayName="Copy Source" ma:internalName="_CopySource" ma:readOnly="false">
      <xsd:simpleType>
        <xsd:restriction base="dms:Text"/>
      </xsd:simpleType>
    </xsd:element>
    <xsd:element name="_ModerationStatus" ma:index="33" nillable="true" ma:displayName="Approval Status" ma:default="0" ma:hidden="true" ma:internalName="_ModerationStatus" ma:readOnly="false">
      <xsd:simpleType>
        <xsd:restriction base="dms:Unknown"/>
      </xsd:simpleType>
    </xsd:element>
    <xsd:element name="CheckoutUser" ma:index="35" nillable="true" ma:displayName="Checked Out To" ma:list="UserInfo" ma:internalName="CheckoutUs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Level" ma:index="48" nillable="true" ma:displayName="Level" ma:hidden="true" ma:internalName="_Level" ma:readOnly="false">
      <xsd:simpleType>
        <xsd:restriction base="dms:Unknown"/>
      </xsd:simpleType>
    </xsd:element>
    <xsd:element name="_IsCurrentVersion" ma:index="49" nillable="true" ma:displayName="Is Current Version" ma:hidden="true" ma:internalName="_IsCurrentVersion" ma:readOnly="false">
      <xsd:simpleType>
        <xsd:restriction base="dms:Boolean"/>
      </xsd:simpleType>
    </xsd:element>
    <xsd:element name="AppAuthor" ma:index="51" nillable="true" ma:displayName="App Created By" ma:list="AppPrincipals" ma:internalName="AppAuthor" ma:readOnly="false" ma:showField="Title">
      <xsd:simpleType>
        <xsd:restriction base="dms:Lookup"/>
      </xsd:simpleType>
    </xsd:element>
    <xsd:element name="AppEditor" ma:index="52" nillable="true" ma:displayName="App Modified By" ma:list="AppPrincipals" ma:internalName="AppEditor" ma:readOnly="false" ma:showField="Title">
      <xsd:simpleType>
        <xsd:restriction base="dms:Lookup"/>
      </xsd:simpleType>
    </xsd:element>
    <xsd:element name="owshiddenversion" ma:index="56" nillable="true" ma:displayName="owshiddenversion" ma:hidden="true" ma:internalName="owshiddenversion" ma:readOnly="false">
      <xsd:simpleType>
        <xsd:restriction base="dms:Unknown"/>
      </xsd:simpleType>
    </xsd:element>
    <xsd:element name="_UIVersion" ma:index="57" nillable="true" ma:displayName="UI Version" ma:hidden="true" ma:internalName="_UIVersion" ma:readOnly="false">
      <xsd:simpleType>
        <xsd:restriction base="dms:Unknown"/>
      </xsd:simpleType>
    </xsd:element>
    <xsd:element name="_UIVersionString" ma:index="58" nillable="true" ma:displayName="Version" ma:internalName="_UIVersionString" ma:readOnly="false">
      <xsd:simpleType>
        <xsd:restriction base="dms:Text"/>
      </xsd:simpleType>
    </xsd:element>
    <xsd:element name="InstanceID" ma:index="59" nillable="true" ma:displayName="Instance ID" ma:hidden="true" ma:internalName="InstanceID" ma:readOnly="false">
      <xsd:simpleType>
        <xsd:restriction base="dms:Unknown"/>
      </xsd:simpleType>
    </xsd:element>
    <xsd:element name="Order" ma:index="60" nillable="true" ma:displayName="Order" ma:hidden="true" ma:internalName="Order" ma:readOnly="false">
      <xsd:simpleType>
        <xsd:restriction base="dms:Number"/>
      </xsd:simpleType>
    </xsd:element>
    <xsd:element name="GUID" ma:index="61" nillable="true" ma:displayName="GUID" ma:hidden="true" ma:internalName="GUID" ma:readOnly="fals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fals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2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9845E7-907A-4A56-BA1A-67399DCE7039}">
  <ds:schemaRefs>
    <ds:schemaRef ds:uri="http://purl.org/dc/terms/"/>
    <ds:schemaRef ds:uri="http://purl.org/dc/dcmitype/"/>
    <ds:schemaRef ds:uri="http://schemas.openxmlformats.org/package/2006/metadata/core-properties"/>
    <ds:schemaRef ds:uri="58D20CF5-C8BB-438E-B574-31BF1E856D6E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F99746-2457-498A-B1E1-772DA2EA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C90792-7533-47E1-B493-CD19A6AFBCCC}"/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327</Words>
  <Application>Microsoft Office PowerPoint</Application>
  <PresentationFormat>寬螢幕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S220 MCTsai4</dc:creator>
  <cp:lastModifiedBy>S220 MCTsai4</cp:lastModifiedBy>
  <cp:revision>14</cp:revision>
  <dcterms:created xsi:type="dcterms:W3CDTF">2020-09-01T06:42:04Z</dcterms:created>
  <dcterms:modified xsi:type="dcterms:W3CDTF">2023-12-22T04:22:32Z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0x010100F50CD258BBC88E43B57431BF1E856D6E</vt:lpwstr>
  </property>
  <property fmtid="{D5CDD505-2E9C-101B-9397-08002B2CF9AE}" pid="3" name="標題">
    <vt:lpwstr>PowerPoint 簡報</vt:lpwstr>
  </property>
</Properties>
</file>