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71" r:id="rId6"/>
    <p:sldId id="272" r:id="rId7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1C0E"/>
    <a:srgbClr val="FC2110"/>
    <a:srgbClr val="FE0600"/>
    <a:srgbClr val="0000FF"/>
    <a:srgbClr val="FFFFFF"/>
    <a:srgbClr val="D0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470" autoAdjust="0"/>
  </p:normalViewPr>
  <p:slideViewPr>
    <p:cSldViewPr>
      <p:cViewPr>
        <p:scale>
          <a:sx n="73" d="100"/>
          <a:sy n="73" d="100"/>
        </p:scale>
        <p:origin x="-126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93241161-FF2E-4DF9-ACD6-B26134693DD5}" type="datetimeFigureOut">
              <a:rPr lang="zh-TW" altLang="en-US"/>
              <a:pPr>
                <a:defRPr/>
              </a:pPr>
              <a:t>12/13/2017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F3A27C60-8FC4-4FE6-BDB8-2DA64339D4D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7240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871D6509-B92E-4EBC-AA05-E2C4CC17487E}" type="datetimeFigureOut">
              <a:rPr lang="zh-TW" altLang="en-US"/>
              <a:pPr>
                <a:defRPr/>
              </a:pPr>
              <a:t>12/13/2017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  <a:endParaRPr lang="zh-TW" alt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2ABBF4A5-ADE2-4E5D-884C-D78870640A0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32248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fld id="{267A139C-21AD-4B8E-A866-7A0E8F174790}" type="datetime1">
              <a:rPr lang="zh-TW" altLang="en-US" smtClean="0"/>
              <a:pPr eaLnBrk="1" hangingPunct="1"/>
              <a:t>12/13/2017</a:t>
            </a:fld>
            <a:endParaRPr lang="zh-TW" altLang="en-US" smtClean="0"/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fld id="{BF66BCBC-A885-4126-BC4E-0EEABC68222C}" type="slidenum">
              <a:rPr lang="zh-TW" altLang="en-US" smtClean="0"/>
              <a:pPr eaLnBrk="1" hangingPunct="1"/>
              <a:t>0</a:t>
            </a:fld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8"/>
            <a:ext cx="7772400" cy="1440160"/>
          </a:xfrm>
        </p:spPr>
        <p:txBody>
          <a:bodyPr>
            <a:normAutofit/>
          </a:bodyPr>
          <a:lstStyle>
            <a:lvl1pPr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9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 smtClean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53FE1D78-B54D-4B4A-A9ED-8E1AD7F2BB30}" type="datetime1">
              <a:rPr lang="zh-TW" altLang="en-US"/>
              <a:pPr>
                <a:defRPr/>
              </a:pPr>
              <a:t>12/13/2017</a:t>
            </a:fld>
            <a:endParaRPr lang="zh-TW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/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6B681E8A-375C-4D76-AD74-5C9416C4F759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74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49CDB-21FC-43AF-877E-2D25D2725658}" type="datetime1">
              <a:rPr lang="zh-TW" altLang="en-US"/>
              <a:pPr>
                <a:defRPr/>
              </a:pPr>
              <a:t>12/13/2017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37D81-F72E-493E-A657-FC690E8904CA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857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20A5D-893A-4716-A56D-91F895C899DC}" type="datetime1">
              <a:rPr lang="zh-TW" altLang="en-US"/>
              <a:pPr>
                <a:defRPr/>
              </a:pPr>
              <a:t>12/13/2017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3EF9B-9470-4285-9755-B7B31994C873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610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spcBef>
                <a:spcPts val="1000"/>
              </a:spcBef>
              <a:buFont typeface="Arial" pitchFamily="34" charset="0"/>
              <a:buChar char="•"/>
              <a:defRPr/>
            </a:lvl2pPr>
            <a:lvl3pPr>
              <a:spcBef>
                <a:spcPts val="1000"/>
              </a:spcBef>
              <a:defRPr/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672C2-0C93-49CB-A568-6470C29D98F9}" type="datetime1">
              <a:rPr lang="zh-TW" altLang="en-US"/>
              <a:pPr>
                <a:defRPr/>
              </a:pPr>
              <a:t>12/13/2017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1CAF-8F20-4DDD-A13B-4224DB7CF5D9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585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DF5C1-6B74-46B2-8616-334D55875770}" type="datetime1">
              <a:rPr lang="zh-TW" altLang="en-US"/>
              <a:pPr>
                <a:defRPr/>
              </a:pPr>
              <a:t>12/13/2017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20C9B-6051-4F55-BF3D-CA182966302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892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6C811-B4C2-4C84-A880-8AC5CE618053}" type="datetime1">
              <a:rPr lang="zh-TW" altLang="en-US"/>
              <a:pPr>
                <a:defRPr/>
              </a:pPr>
              <a:t>12/13/2017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0BB88-714E-44E0-87D5-D4AF285D9B2E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869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7762A-2B7B-46D5-89A8-31A6DE1C12FB}" type="datetime1">
              <a:rPr lang="zh-TW" altLang="en-US"/>
              <a:pPr>
                <a:defRPr/>
              </a:pPr>
              <a:t>12/13/2017</a:t>
            </a:fld>
            <a:endParaRPr lang="zh-TW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D323C-9868-43E6-9B37-C3F6BEF41C6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57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2260E-FB7B-4B99-81FB-3E14F640B2CB}" type="datetime1">
              <a:rPr lang="zh-TW" altLang="en-US"/>
              <a:pPr>
                <a:defRPr/>
              </a:pPr>
              <a:t>12/13/2017</a:t>
            </a:fld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E17A6-2801-4BAF-935D-F9857209B518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502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F4E72-A63F-4EC5-9411-4C9257E858B3}" type="datetime1">
              <a:rPr lang="zh-TW" altLang="en-US"/>
              <a:pPr>
                <a:defRPr/>
              </a:pPr>
              <a:t>12/13/2017</a:t>
            </a:fld>
            <a:endParaRPr lang="zh-TW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F04A0-9070-490D-B603-675E7C51712B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619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A988F-57C8-4D35-A1D1-97E8BDD5D371}" type="datetime1">
              <a:rPr lang="zh-TW" altLang="en-US"/>
              <a:pPr>
                <a:defRPr/>
              </a:pPr>
              <a:t>12/13/2017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84061-B83C-4838-BDAF-43C9FC1DC523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1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589B5-2765-4CDB-991E-ACF73BC9EA90}" type="datetime1">
              <a:rPr lang="zh-TW" altLang="en-US"/>
              <a:pPr>
                <a:defRPr/>
              </a:pPr>
              <a:t>12/13/2017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BF682-62FB-422D-9B43-EECA9661A117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444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zh-TW" alt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4E46FE-7711-429E-B54F-9EA57A7D238A}" type="datetime1">
              <a:rPr lang="zh-TW" altLang="en-US"/>
              <a:pPr>
                <a:defRPr/>
              </a:pPr>
              <a:t>12/13/2017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537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7C4171B-C1CE-47EE-B73B-63993B403312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1" r:id="rId1"/>
    <p:sldLayoutId id="2147484331" r:id="rId2"/>
    <p:sldLayoutId id="2147484332" r:id="rId3"/>
    <p:sldLayoutId id="2147484333" r:id="rId4"/>
    <p:sldLayoutId id="2147484334" r:id="rId5"/>
    <p:sldLayoutId id="2147484335" r:id="rId6"/>
    <p:sldLayoutId id="2147484336" r:id="rId7"/>
    <p:sldLayoutId id="2147484337" r:id="rId8"/>
    <p:sldLayoutId id="2147484338" r:id="rId9"/>
    <p:sldLayoutId id="2147484339" r:id="rId10"/>
    <p:sldLayoutId id="214748434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0" y="1690688"/>
            <a:ext cx="91440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200" b="1" dirty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3200" b="1" dirty="0">
                <a:solidFill>
                  <a:schemeClr val="tx2"/>
                </a:solidFill>
                <a:latin typeface="+mn-lt"/>
                <a:ea typeface="標楷體" pitchFamily="65" charset="-120"/>
                <a:cs typeface="Times New Roman" pitchFamily="18" charset="0"/>
              </a:rPr>
              <a:t>RTP CHILLER BYPASS </a:t>
            </a:r>
            <a:r>
              <a:rPr lang="zh-TW" altLang="en-US" sz="3200" b="1" dirty="0">
                <a:solidFill>
                  <a:schemeClr val="tx2"/>
                </a:solidFill>
                <a:latin typeface="+mn-lt"/>
                <a:ea typeface="標楷體" pitchFamily="65" charset="-120"/>
                <a:cs typeface="Times New Roman" pitchFamily="18" charset="0"/>
              </a:rPr>
              <a:t>方式 </a:t>
            </a:r>
            <a:endParaRPr lang="en-US" altLang="zh-TW" sz="3200" b="1" dirty="0">
              <a:solidFill>
                <a:schemeClr val="tx2"/>
              </a:solidFill>
              <a:latin typeface="+mn-lt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46F04A0-9070-490D-B603-675E7C51712B}" type="slidenum">
              <a:rPr lang="zh-TW" altLang="en-US" smtClean="0"/>
              <a:pPr>
                <a:defRPr/>
              </a:pPr>
              <a:t>1</a:t>
            </a:fld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68760"/>
            <a:ext cx="2438400" cy="32512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288030"/>
            <a:ext cx="2438400" cy="32512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268760"/>
            <a:ext cx="2438400" cy="325120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611560" y="836712"/>
            <a:ext cx="2111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AG8108 Relay panel 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11560" y="4653136"/>
            <a:ext cx="7688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       Relay panel                                     backside                                        JR5 connect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804248" y="1484784"/>
            <a:ext cx="571128" cy="2448272"/>
          </a:xfrm>
          <a:prstGeom prst="rect">
            <a:avLst/>
          </a:prstGeom>
          <a:noFill/>
          <a:ln w="28575">
            <a:solidFill>
              <a:srgbClr val="E61C0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24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46F04A0-9070-490D-B603-675E7C51712B}" type="slidenum">
              <a:rPr lang="zh-TW" altLang="en-US" smtClean="0"/>
              <a:pPr>
                <a:defRPr/>
              </a:pPr>
              <a:t>2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39552" y="3861048"/>
            <a:ext cx="79656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拆下機台外蓋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door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  <a:sym typeface="Wingdings" pitchFamily="2" charset="2"/>
              </a:rPr>
              <a:t> relay panel  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sym typeface="Wingdings" pitchFamily="2" charset="2"/>
              </a:rPr>
              <a:t> 將面板外翻將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  <a:sym typeface="Wingdings" pitchFamily="2" charset="2"/>
              </a:rPr>
              <a:t>J5R connect pin</a:t>
            </a: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  <a:sym typeface="Wingdings" pitchFamily="2" charset="2"/>
              </a:rPr>
              <a:t>13/14 ,15/16 bypass.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pPr>
              <a:defRPr/>
            </a:pPr>
            <a:endParaRPr lang="en-US" altLang="zh-TW" dirty="0" smtClean="0">
              <a:ea typeface="標楷體" pitchFamily="65" charset="-120"/>
            </a:endParaRPr>
          </a:p>
          <a:p>
            <a:pPr marL="285750" indent="-285750">
              <a:buFont typeface="Wingdings" pitchFamily="2" charset="2"/>
              <a:buChar char="n"/>
              <a:defRPr/>
            </a:pPr>
            <a:r>
              <a:rPr lang="en-US" altLang="zh-TW" dirty="0" smtClean="0">
                <a:ea typeface="標楷體" pitchFamily="65" charset="-120"/>
              </a:rPr>
              <a:t>Check machine power on </a:t>
            </a:r>
            <a:r>
              <a:rPr lang="zh-TW" altLang="en-US" dirty="0" smtClean="0">
                <a:ea typeface="標楷體" pitchFamily="65" charset="-120"/>
              </a:rPr>
              <a:t>無 </a:t>
            </a:r>
            <a:r>
              <a:rPr lang="en-US" altLang="zh-TW" dirty="0" smtClean="0">
                <a:ea typeface="標楷體" pitchFamily="65" charset="-120"/>
              </a:rPr>
              <a:t>chiller flow alarm.</a:t>
            </a:r>
            <a:endParaRPr lang="en-US" altLang="zh-TW" dirty="0">
              <a:ea typeface="標楷體" pitchFamily="65" charset="-120"/>
            </a:endParaRPr>
          </a:p>
          <a:p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76" y="393970"/>
            <a:ext cx="2438400" cy="325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右大括弧 2"/>
          <p:cNvSpPr/>
          <p:nvPr/>
        </p:nvSpPr>
        <p:spPr>
          <a:xfrm>
            <a:off x="1979712" y="1340768"/>
            <a:ext cx="3764628" cy="144016"/>
          </a:xfrm>
          <a:prstGeom prst="rightBrace">
            <a:avLst/>
          </a:prstGeom>
          <a:ln w="222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右大括弧 5"/>
          <p:cNvSpPr/>
          <p:nvPr/>
        </p:nvSpPr>
        <p:spPr>
          <a:xfrm>
            <a:off x="1878981" y="1660158"/>
            <a:ext cx="3939385" cy="112658"/>
          </a:xfrm>
          <a:prstGeom prst="rightBrace">
            <a:avLst>
              <a:gd name="adj1" fmla="val 25000"/>
              <a:gd name="adj2" fmla="val 50000"/>
            </a:avLst>
          </a:prstGeom>
          <a:ln w="22225">
            <a:solidFill>
              <a:srgbClr val="E61C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796136" y="1156102"/>
            <a:ext cx="269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Pin 13/14  connect bypass.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796136" y="1525434"/>
            <a:ext cx="264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Pin 15/16 connect bypass.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976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0CD258BBC88E43B57431BF1E856D6E" ma:contentTypeVersion="0" ma:contentTypeDescription="Create a new document." ma:contentTypeScope="" ma:versionID="9e5e8276131c04a31d7b0d5898b21ac0">
  <xsd:schema xmlns:xsd="http://www.w3.org/2001/XMLSchema" xmlns:xs="http://www.w3.org/2001/XMLSchema" xmlns:p="http://schemas.microsoft.com/office/2006/metadata/properties" xmlns:ns2="58D20CF5-C8BB-438E-B574-31BF1E856D6E" targetNamespace="http://schemas.microsoft.com/office/2006/metadata/properties" ma:root="true" ma:fieldsID="3847fbccc683c91a36cc3c5e539c8435" ns2:_="">
    <xsd:import namespace="58D20CF5-C8BB-438E-B574-31BF1E856D6E"/>
    <xsd:element name="properties">
      <xsd:complexType>
        <xsd:sequence>
          <xsd:element name="documentManagement">
            <xsd:complexType>
              <xsd:all>
                <xsd:element ref="ns2:_x4e3b__x65e8_" minOccurs="0"/>
                <xsd:element ref="ns2:Owner" minOccurs="0"/>
                <xsd:element ref="ns2:Description" minOccurs="0"/>
                <xsd:element ref="ns2:Status" minOccurs="0"/>
                <xsd:element ref="ns2:SPSPlus_DocField1" minOccurs="0"/>
                <xsd:element ref="ns2:SPSPlus_DocField2" minOccurs="0"/>
                <xsd:element ref="ns2:SPSPlus_DocField3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D20CF5-C8BB-438E-B574-31BF1E856D6E" elementFormDefault="qualified">
    <xsd:import namespace="http://schemas.microsoft.com/office/2006/documentManagement/types"/>
    <xsd:import namespace="http://schemas.microsoft.com/office/infopath/2007/PartnerControls"/>
    <xsd:element name="_x4e3b__x65e8_" ma:index="8" nillable="true" ma:displayName="主旨" ma:internalName="_x4e3b__x65e8_">
      <xsd:simpleType>
        <xsd:restriction base="dms:Text">
          <xsd:maxLength value="255"/>
        </xsd:restriction>
      </xsd:simpleType>
    </xsd:element>
    <xsd:element name="Owner" ma:index="9" nillable="true" ma:displayName="擁有人" ma:internalName="Owner">
      <xsd:simpleType>
        <xsd:restriction base="dms:Text"/>
      </xsd:simpleType>
    </xsd:element>
    <xsd:element name="Description" ma:index="10" nillable="true" ma:displayName="描述" ma:internalName="Description">
      <xsd:simpleType>
        <xsd:restriction base="dms:Note">
          <xsd:maxLength value="255"/>
        </xsd:restriction>
      </xsd:simpleType>
    </xsd:element>
    <xsd:element name="Status" ma:index="11" nillable="true" ma:displayName="狀態" ma:internalName="Status">
      <xsd:simpleType>
        <xsd:restriction base="dms:Choice">
          <xsd:enumeration value="粗糙"/>
          <xsd:enumeration value="草稿"/>
          <xsd:enumeration value="預覽"/>
          <xsd:enumeration value="完稿"/>
        </xsd:restriction>
      </xsd:simpleType>
    </xsd:element>
    <xsd:element name="SPSPlus_DocField1" ma:index="12" nillable="true" ma:displayName="Hit Rates" ma:internalName="SPSPlus_DocField1" ma:readOnly="true">
      <xsd:simpleType>
        <xsd:restriction base="dms:Unknown"/>
      </xsd:simpleType>
    </xsd:element>
    <xsd:element name="SPSPlus_DocField2" ma:index="13" nillable="true" ma:displayName="Vote of useful" ma:internalName="SPSPlus_DocField2" ma:readOnly="true">
      <xsd:simpleType>
        <xsd:restriction base="dms:Unknown"/>
      </xsd:simpleType>
    </xsd:element>
    <xsd:element name="SPSPlus_DocField3" ma:index="14" nillable="true" ma:displayName="Vote of useless" ma:internalName="SPSPlus_DocField3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58D20CF5-C8BB-438E-B574-31BF1E856D6E" xsi:nil="true"/>
    <_x4e3b__x65e8_ xmlns="58D20CF5-C8BB-438E-B574-31BF1E856D6E">RTP CHILLER BYPASS 方式</_x4e3b__x65e8_>
    <Description xmlns="58D20CF5-C8BB-438E-B574-31BF1E856D6E" xsi:nil="true"/>
    <Owner xmlns="58D20CF5-C8BB-438E-B574-31BF1E856D6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1514E5-632E-4608-AD80-E052C1E062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D20CF5-C8BB-438E-B574-31BF1E856D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979B19-625A-4C1D-89C8-14A5835E8F84}">
  <ds:schemaRefs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schemas.openxmlformats.org/package/2006/metadata/core-properties"/>
    <ds:schemaRef ds:uri="58D20CF5-C8BB-438E-B574-31BF1E856D6E"/>
  </ds:schemaRefs>
</ds:datastoreItem>
</file>

<file path=customXml/itemProps3.xml><?xml version="1.0" encoding="utf-8"?>
<ds:datastoreItem xmlns:ds="http://schemas.openxmlformats.org/officeDocument/2006/customXml" ds:itemID="{A1F41721-8BA7-426A-8F1E-0C7B8587C6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4165</TotalTime>
  <Words>61</Words>
  <Application>Microsoft Office PowerPoint</Application>
  <PresentationFormat>如螢幕大小 (4:3)</PresentationFormat>
  <Paragraphs>13</Paragraphs>
  <Slides>3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Company>nuvoton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AD10 YHChang8</dc:creator>
  <cp:lastModifiedBy>S220 KYLo1</cp:lastModifiedBy>
  <cp:revision>314</cp:revision>
  <dcterms:created xsi:type="dcterms:W3CDTF">2012-03-21T02:57:47Z</dcterms:created>
  <dcterms:modified xsi:type="dcterms:W3CDTF">2017-12-13T09:30:18Z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0x010100F50CD258BBC88E43B57431BF1E856D6E</vt:lpwstr>
  </property>
  <property fmtid="{D5CDD505-2E9C-101B-9397-08002B2CF9AE}" pid="3" name="vti_description">
    <vt:lpwstr/>
  </property>
</Properties>
</file>