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26498-9B23-2F5E-F484-E4F382FD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A9A813-C903-FD24-42E5-788259B18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EA76D-5BD1-B67F-D5F6-111B573F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51ED9-8D07-ACE9-DFEF-8846B464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861E58-ADDF-9E97-42A5-2C49681E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B504C-5D8A-2F3E-2E7B-70ACE08B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EA2CFC-3586-D1C8-47B3-604D0864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67F56-E3BD-BA54-0B98-7A60153B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EB99A-8A7A-E2E3-40F6-4EB09EE9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BE188-926F-45CC-FD9E-24859179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42D5A9-D9EE-42B5-6BC8-14220EE97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1C68A7-6805-0529-FD93-76ED972F2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58BD9A-C051-2F53-1C1D-06AA4E08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9E95B-E024-9C38-F637-189AAFD9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143A6-D861-F651-D336-75A7830A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12975-D928-39E7-2A1F-50BB2EF6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E4F83-ED51-9CB7-757F-06666954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8C01E1-5CF4-30A5-5F1B-B29CB173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6C98EF-AB36-DAB2-6FF9-62EED1BE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F8E5E-77B5-2ED7-6123-57CEF739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92B4-505B-70F3-DB17-1A013F59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5F807E-70C6-C856-6C54-E8537601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44C984-2980-CE56-1744-3ED70C8C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1B8C8-6C78-D6B3-15D3-4BB292F0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9D63BB-3DBA-6646-10EA-917540BC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D2807-6917-B96E-D272-F3ED439F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8F017-C6AD-64B6-70F8-8A177C0BD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81D14-93B0-1168-B257-7FBAAD9B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90A37E-698D-8451-ACB2-396E6F08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8AED32-2783-FFCB-E2DC-EF76CB11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6EBC8A-D593-E680-8AF7-6863EA14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08FD2-5DB2-2863-BD1F-B0E5C2BA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5AB8E1-3499-DD36-8110-13505B77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734387-C90F-CD63-35F5-AEAE22511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B1D8B3-D6BC-8B99-D3BE-94B2BE42D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8F78BC-9EA9-B651-0BE3-D78BE00A5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B1F424-11ED-53A7-65DA-C35EE088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CE4567-0A74-DAEA-8E3F-F1BA6F62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8A1DE6-0B75-F628-7410-C8E58230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2978-5CA9-7BEE-0E3E-8F65BDEF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D180C2-EE5D-6FB2-8FE2-555EB979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5F6B20-3E76-DFD3-23DA-B4C2107D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EBD70E-122D-4CE8-F7C8-9C960B4A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C17EE3-80A7-452C-D517-B62DBDEE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69C1C-CD03-3372-3F46-58CC1A5B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4F055D-DF0E-E934-40CB-FDB5D8AF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AEC4C-5930-E0F1-4994-84B17F96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9F352-1D4C-D36B-61CE-C572C17E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446B2D-8599-6D8C-0B2A-4F19F34D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25169-7A6D-C72C-8ADE-0D5E98D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FE9192-09DF-9D78-95E0-610A7EE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A24A8-3019-A1BD-175B-DD9897CF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7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19851-A16F-E183-80AC-E02E5942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38BA00-623F-7CDC-2DC8-90DE0D9C3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591780-6E72-7D11-0BBC-04621156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FEBCFA-6EA0-14B8-B2F7-B2751614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A141F8-F3C1-024E-AD22-C6FB10E9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2B396E-4D70-7F75-6BEC-E599B466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403E50-62FA-1FCA-4424-C513EF3C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405969-4EB6-289A-F1DA-9FC97E6A7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D1BD2E-D329-740F-C699-454EE254D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0598-6E0A-4603-96FF-CD584660DF5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0E5365-4506-F2CA-0533-BD1A5159A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BC3EB3-9E7E-70B7-BB33-93B2783CC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C267-8871-4593-8681-24CF8E7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BB6ABF-9423-CAAD-CC97-4800690F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84" y="292681"/>
            <a:ext cx="4857685" cy="48103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0C04F7C-FADE-F569-448B-A8E281A3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569" y="4552861"/>
            <a:ext cx="1341236" cy="22008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1B2381-CB6B-359D-80D4-4FF9BC182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51" y="1028611"/>
            <a:ext cx="5499535" cy="352425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98DDAB7-E752-9119-6E2F-CCFA9313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48842"/>
              </p:ext>
            </p:extLst>
          </p:nvPr>
        </p:nvGraphicFramePr>
        <p:xfrm>
          <a:off x="559452" y="5653285"/>
          <a:ext cx="6407149" cy="962160"/>
        </p:xfrm>
        <a:graphic>
          <a:graphicData uri="http://schemas.openxmlformats.org/drawingml/2006/table">
            <a:tbl>
              <a:tblPr/>
              <a:tblGrid>
                <a:gridCol w="959154">
                  <a:extLst>
                    <a:ext uri="{9D8B030D-6E8A-4147-A177-3AD203B41FA5}">
                      <a16:colId xmlns:a16="http://schemas.microsoft.com/office/drawing/2014/main" val="1830961709"/>
                    </a:ext>
                  </a:extLst>
                </a:gridCol>
                <a:gridCol w="959154">
                  <a:extLst>
                    <a:ext uri="{9D8B030D-6E8A-4147-A177-3AD203B41FA5}">
                      <a16:colId xmlns:a16="http://schemas.microsoft.com/office/drawing/2014/main" val="1705732461"/>
                    </a:ext>
                  </a:extLst>
                </a:gridCol>
                <a:gridCol w="1975857">
                  <a:extLst>
                    <a:ext uri="{9D8B030D-6E8A-4147-A177-3AD203B41FA5}">
                      <a16:colId xmlns:a16="http://schemas.microsoft.com/office/drawing/2014/main" val="878844325"/>
                    </a:ext>
                  </a:extLst>
                </a:gridCol>
                <a:gridCol w="2512984">
                  <a:extLst>
                    <a:ext uri="{9D8B030D-6E8A-4147-A177-3AD203B41FA5}">
                      <a16:colId xmlns:a16="http://schemas.microsoft.com/office/drawing/2014/main" val="3630080352"/>
                    </a:ext>
                  </a:extLst>
                </a:gridCol>
              </a:tblGrid>
              <a:tr h="2405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APPLIED CENTURA 5200 GAS 配置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26128"/>
                  </a:ext>
                </a:extLst>
              </a:tr>
              <a:tr h="2405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機台編號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機台代號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使用的氣體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72779"/>
                  </a:ext>
                </a:extLst>
              </a:tr>
              <a:tr h="240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WSIX-1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SiH4, NF3, WF6, Ar, N2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CH-A、CH-B、CH-C、CH-D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相同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75751"/>
                  </a:ext>
                </a:extLst>
              </a:tr>
              <a:tr h="240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WSIX-2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SiH4, NF3, WF6, Ar, N2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CH-A、CH-B、CH-C、CH-D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相同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3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9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5F72F5-B845-C721-A593-A4611630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27" y="1116832"/>
            <a:ext cx="3777923" cy="35525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A4892B2-1DB5-810D-4869-C207FBB8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702" y="980555"/>
            <a:ext cx="4731995" cy="4172469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93BD71E-DA5B-5544-32D7-6DCDDDE26A32}"/>
              </a:ext>
            </a:extLst>
          </p:cNvPr>
          <p:cNvCxnSpPr>
            <a:cxnSpLocks/>
          </p:cNvCxnSpPr>
          <p:nvPr/>
        </p:nvCxnSpPr>
        <p:spPr>
          <a:xfrm flipH="1">
            <a:off x="2802100" y="980555"/>
            <a:ext cx="455450" cy="1476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6FB96E-493F-4748-7DF3-659C6CCFAA47}"/>
              </a:ext>
            </a:extLst>
          </p:cNvPr>
          <p:cNvSpPr txBox="1"/>
          <p:nvPr/>
        </p:nvSpPr>
        <p:spPr>
          <a:xfrm>
            <a:off x="2414587" y="580445"/>
            <a:ext cx="185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Buffer Chamber</a:t>
            </a:r>
          </a:p>
        </p:txBody>
      </p:sp>
    </p:spTree>
    <p:extLst>
      <p:ext uri="{BB962C8B-B14F-4D97-AF65-F5344CB8AC3E}">
        <p14:creationId xmlns:p14="http://schemas.microsoft.com/office/powerpoint/2010/main" val="323751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0x010101005296BC93CFBC7E469FF06956062F9D65</ContentTypeId>
    <TemplateUrl xmlns="http://schemas.microsoft.com/sharepoint/v3" xsi:nil="true"/>
    <ShowRepairView xmlns="http://schemas.microsoft.com/sharepoint/v3" xsi:nil="true"/>
    <_SourceUrl xmlns="http://schemas.microsoft.com/sharepoint/v3" xsi:nil="true"/>
    <ShowCombineView xmlns="http://schemas.microsoft.com/sharepoint/v3" xsi:nil="true"/>
    <xd_ProgID xmlns="http://schemas.microsoft.com/sharepoint/v3" xsi:nil="true"/>
    <Order xmlns="http://schemas.microsoft.com/sharepoint/v3">10200</Order>
    <_SharedFileIndex xmlns="http://schemas.microsoft.com/sharepoint/v3" xsi:nil="true"/>
    <_ModerationStatus xmlns="http://schemas.microsoft.com/sharepoint/v3">0</_ModerationStatus>
    <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_UIVersionString xmlns="http://schemas.microsoft.com/sharepoint/v3" xsi:nil="true"/>
    <_CopySource xmlns="http://schemas.microsoft.com/sharepoint/v3" xsi:nil="true"/>
    <WorkflowInstanceID xmlns="http://schemas.microsoft.com/sharepoint/v3" xsi:nil="true"/>
    <HTML_x0020_File_x0020_Type xmlns="http://schemas.microsoft.com/sharepoint/v3" xsi:nil="true"/>
    <_ModerationComments xmlns="http://schemas.microsoft.com/sharepoint/v3" xsi:nil="true"/>
    <owshiddenversion xmlns="http://schemas.microsoft.com/sharepoint/v3" xsi:nil="true"/>
    <xd_Signature xmlns="http://schemas.microsoft.com/sharepoint/v3" xsi:nil="true"/>
    <Editor xmlns="http://schemas.microsoft.com/sharepoint/v3">
      <UserInfo>
        <DisplayName/>
        <AccountId xsi:nil="true"/>
        <AccountType/>
      </UserInfo>
    </Editor>
    <InstanceID xmlns="http://schemas.microsoft.com/sharepoint/v3" xsi:nil="true"/>
    <_HasCopyDestinations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_UIVers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5296BC93CFBC7E469FF06956062F9D65" ma:contentTypeVersion="46" ma:contentTypeDescription="Fill out this form." ma:contentTypeScope="" ma:versionID="a56ee1d6b8d84d28ddefdd5c1a1996ec">
  <xsd:schema xmlns:xsd="http://www.w3.org/2001/XMLSchema" xmlns:xs="http://www.w3.org/2001/XMLSchema" xmlns:p="http://schemas.microsoft.com/office/2006/metadata/properties" xmlns:ns1="http://schemas.microsoft.com/sharepoint/v3" xmlns:ns2="fee66dc8-8b76-4210-94fc-ca214f9befca" targetNamespace="http://schemas.microsoft.com/office/2006/metadata/properties" ma:root="true" ma:fieldsID="0429379043d45bbe13beb72f0a57cedb" ns1:_="" ns2:_="">
    <xsd:import namespace="http://schemas.microsoft.com/sharepoint/v3"/>
    <xsd:import namespace="fee66dc8-8b76-4210-94fc-ca214f9befca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Author" minOccurs="0"/>
                <xsd:element ref="ns1:Editor" minOccurs="0"/>
                <xsd:element ref="ns1:_ModerationStatus" minOccurs="0"/>
                <xsd:element ref="ns1:_ModerationComments" minOccurs="0"/>
                <xsd:element ref="ns1:owshiddenversion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InstanceID" minOccurs="0"/>
                <xsd:element ref="ns1:Order" minOccurs="0"/>
                <xsd:element ref="ns1:TemplateUrl" minOccurs="0"/>
                <xsd:element ref="ns1:ContentTypeId" minOccurs="0"/>
                <xsd:element ref="ns1:_HasCopyDestinations" minOccurs="0"/>
                <xsd:element ref="ns1:_CopySource" minOccurs="0"/>
                <xsd:element ref="ns1:CheckoutUser" minOccurs="0"/>
                <xsd:element ref="ns1:_Level" minOccurs="0"/>
                <xsd:element ref="ns1:_IsCurrentVersion" minOccurs="0"/>
                <xsd:element ref="ns1:_UIVersion" minOccurs="0"/>
                <xsd:element ref="ns1:_UIVersionString" minOccurs="0"/>
                <xsd:element ref="ns1:GUID" minOccurs="0"/>
                <xsd:element ref="ns1:WorkflowVersion" minOccurs="0"/>
                <xsd:element ref="ns1:WorkflowInstanceID" minOccurs="0"/>
                <xsd:element ref="ns1:xd_ProgID" minOccurs="0"/>
                <xsd:element ref="ns1:xd_Signature" minOccurs="0"/>
                <xsd:element ref="ns1:ShowRepairView" minOccurs="0"/>
                <xsd:element ref="ns1:ShowCombineView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D" ma:index="0" nillable="true" ma:displayName="ID" ma:internalName="ID" ma:readOnly="false">
      <xsd:simpleType>
        <xsd:restriction base="dms:Unknown"/>
      </xsd:simpleType>
    </xsd:element>
    <xsd:element name="Author" ma:index="2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4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ModerationStatus" ma:index="5" nillable="true" ma:displayName="Approval Status" ma:default="0" ma:hidden="true" ma:internalName="_ModerationStatus" ma:readOnly="false">
      <xsd:simpleType>
        <xsd:restriction base="dms:Unknown"/>
      </xsd:simpleType>
    </xsd:element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owshiddenversion" ma:index="11" nillable="true" ma:displayName="owshiddenversion" ma:hidden="true" ma:internalName="owshiddenversion" ma:readOnly="false">
      <xsd:simpleType>
        <xsd:restriction base="dms:Unknown"/>
      </xsd:simpleType>
    </xsd:element>
    <xsd:element name="File_x0020_Type" ma:index="12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3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4" nillable="true" ma:displayName="Source URL" ma:hidden="true" ma:internalName="_SourceUrl" ma:readOnly="false">
      <xsd:simpleType>
        <xsd:restriction base="dms:Text"/>
      </xsd:simpleType>
    </xsd:element>
    <xsd:element name="_SharedFileIndex" ma:index="15" nillable="true" ma:displayName="Shared File Index" ma:hidden="true" ma:internalName="_SharedFileIndex" ma:readOnly="false">
      <xsd:simpleType>
        <xsd:restriction base="dms:Text"/>
      </xsd:simpleType>
    </xsd:element>
    <xsd:element name="InstanceID" ma:index="26" nillable="true" ma:displayName="Instance ID" ma:hidden="true" ma:internalName="InstanceID" ma:readOnly="false">
      <xsd:simpleType>
        <xsd:restriction base="dms:Unknown"/>
      </xsd:simpleType>
    </xsd:element>
    <xsd:element name="Order" ma:index="27" nillable="true" ma:displayName="Order" ma:hidden="true" ma:internalName="Order" ma:readOnly="false">
      <xsd:simpleType>
        <xsd:restriction base="dms:Number"/>
      </xsd:simpleType>
    </xsd:element>
    <xsd:element name="TemplateUrl" ma:index="31" nillable="true" ma:displayName="Template Link" ma:hidden="true" ma:internalName="TemplateUrl" ma:readOnly="false">
      <xsd:simpleType>
        <xsd:restriction base="dms:Text"/>
      </xsd:simpleType>
    </xsd:element>
    <xsd:element name="ContentTypeId" ma:index="32" nillable="true" ma:displayName="Content Type ID" ma:hidden="true" ma:internalName="ContentTypeId" ma:readOnly="false">
      <xsd:simpleType>
        <xsd:restriction base="dms:Unknown"/>
      </xsd:simpleType>
    </xsd:element>
    <xsd:element name="_HasCopyDestinations" ma:index="34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5" nillable="true" ma:displayName="Copy Source" ma:internalName="_CopySource" ma:readOnly="false">
      <xsd:simpleType>
        <xsd:restriction base="dms:Text"/>
      </xsd:simpleType>
    </xsd:element>
    <xsd:element name="CheckoutUser" ma:index="37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2" nillable="true" ma:displayName="Level" ma:hidden="true" ma:internalName="_Level" ma:readOnly="false">
      <xsd:simpleType>
        <xsd:restriction base="dms:Unknown"/>
      </xsd:simpleType>
    </xsd:element>
    <xsd:element name="_IsCurrentVersion" ma:index="43" nillable="true" ma:displayName="Is Current Version" ma:hidden="true" ma:internalName="_IsCurrentVersion" ma:readOnly="false">
      <xsd:simpleType>
        <xsd:restriction base="dms:Boolean"/>
      </xsd:simpleType>
    </xsd:element>
    <xsd:element name="_UIVersion" ma:index="44" nillable="true" ma:displayName="UI Version" ma:hidden="true" ma:internalName="_UIVersion" ma:readOnly="false">
      <xsd:simpleType>
        <xsd:restriction base="dms:Unknown"/>
      </xsd:simpleType>
    </xsd:element>
    <xsd:element name="_UIVersionString" ma:index="45" nillable="true" ma:displayName="Version" ma:internalName="_UIVersionString" ma:readOnly="false">
      <xsd:simpleType>
        <xsd:restriction base="dms:Text"/>
      </xsd:simpleType>
    </xsd:element>
    <xsd:element name="GUID" ma:index="46" nillable="true" ma:displayName="GUID" ma:hidden="true" ma:internalName="GUID" ma:readOnly="false">
      <xsd:simpleType>
        <xsd:restriction base="dms:Unknown"/>
      </xsd:simpleType>
    </xsd:element>
    <xsd:element name="WorkflowVersion" ma:index="47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48" nillable="true" ma:displayName="Workflow Instance ID" ma:hidden="true" ma:internalName="WorkflowInstanceID" ma:readOnly="false">
      <xsd:simpleType>
        <xsd:restriction base="dms:Unknown"/>
      </xsd:simpleType>
    </xsd:element>
    <xsd:element name="xd_ProgID" ma:index="49" nillable="true" ma:displayName="HTML File Link" ma:hidden="true" ma:internalName="xd_ProgID" ma:readOnly="false">
      <xsd:simpleType>
        <xsd:restriction base="dms:Text"/>
      </xsd:simpleType>
    </xsd:element>
    <xsd:element name="xd_Signature" ma:index="50" nillable="true" ma:displayName="Is Signed" ma:hidden="true" ma:internalName="xd_Signature" ma:readOnly="false">
      <xsd:simpleType>
        <xsd:restriction base="dms:Boolean"/>
      </xsd:simpleType>
    </xsd:element>
    <xsd:element name="ShowRepairView" ma:index="51" nillable="true" ma:displayName="Show Repair View" ma:hidden="true" ma:internalName="ShowRepairView" ma:readOnly="false">
      <xsd:simpleType>
        <xsd:restriction base="dms:Text"/>
      </xsd:simpleType>
    </xsd:element>
    <xsd:element name="ShowCombineView" ma:index="52" nillable="true" ma:displayName="Show Combine View" ma:hidden="true" ma:internalName="ShowCombineView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6dc8-8b76-4210-94fc-ca214f9be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5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5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3" ma:displayName="Content Type"/>
        <xsd:element ref="dc:title" minOccurs="0" maxOccurs="1" ma:index="2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E2BF20-DE89-4DCA-BD84-DDC3CC19079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917E1C-89C5-452F-8A80-FE4530E69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AE42CA-2288-445F-B5D5-BE11C53E4A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e66dc8-8b76-4210-94fc-ca214f9be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佈景主題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MCTsai4</dc:creator>
  <cp:lastModifiedBy>S220 MCTsai4</cp:lastModifiedBy>
  <cp:revision>10</cp:revision>
  <dcterms:created xsi:type="dcterms:W3CDTF">2024-04-09T02:32:58Z</dcterms:created>
  <dcterms:modified xsi:type="dcterms:W3CDTF">2024-09-26T20:55:25Z</dcterms:modified>
</cp:coreProperties>
</file>