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4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7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6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8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3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02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6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73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6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F8EA-F11E-464C-9F94-D6E48F8B20BB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5CBD-E672-4E71-9510-F8F8D79A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28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28599"/>
              </p:ext>
            </p:extLst>
          </p:nvPr>
        </p:nvGraphicFramePr>
        <p:xfrm>
          <a:off x="539552" y="764704"/>
          <a:ext cx="68407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159"/>
                <a:gridCol w="374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mtClean="0"/>
                        <a:t>KOYO</a:t>
                      </a:r>
                      <a:r>
                        <a:rPr lang="zh-TW" altLang="en-US" smtClean="0"/>
                        <a:t> 傳送電腦需求規格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mtClean="0"/>
                        <a:t>CPU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intel Pentium II</a:t>
                      </a:r>
                      <a:r>
                        <a:rPr lang="zh-TW" altLang="en-US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以下</a:t>
                      </a:r>
                      <a:r>
                        <a:rPr lang="en-US" altLang="zh-TW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zh-TW" altLang="en-US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486</a:t>
                      </a:r>
                      <a:r>
                        <a:rPr lang="zh-TW" altLang="en-US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相容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mtClean="0"/>
                        <a:t>Memory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32MB</a:t>
                      </a:r>
                      <a:r>
                        <a:rPr lang="zh-TW" altLang="en-US" smtClean="0"/>
                        <a:t>以上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Drive Capacity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500M</a:t>
                      </a:r>
                      <a:r>
                        <a:rPr lang="zh-TW" altLang="en-US" smtClean="0"/>
                        <a:t>以上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Floppy Disk Drive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3.5</a:t>
                      </a:r>
                      <a:r>
                        <a:rPr lang="en-US" altLang="zh-TW" baseline="0" smtClean="0"/>
                        <a:t>” </a:t>
                      </a:r>
                      <a:r>
                        <a:rPr lang="zh-TW" altLang="en-US" baseline="0" smtClean="0"/>
                        <a:t>軟碟機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ISA</a:t>
                      </a:r>
                      <a:r>
                        <a:rPr lang="zh-TW" altLang="en-US" smtClean="0"/>
                        <a:t>*</a:t>
                      </a:r>
                      <a:r>
                        <a:rPr lang="en-US" altLang="zh-TW" smtClean="0"/>
                        <a:t>3,</a:t>
                      </a:r>
                      <a:r>
                        <a:rPr lang="zh-TW" altLang="en-US" smtClean="0"/>
                        <a:t> </a:t>
                      </a:r>
                      <a:r>
                        <a:rPr lang="en-US" altLang="zh-TW" smtClean="0"/>
                        <a:t>PCI</a:t>
                      </a:r>
                      <a:r>
                        <a:rPr lang="zh-TW" altLang="en-US" smtClean="0"/>
                        <a:t>*</a:t>
                      </a:r>
                      <a:r>
                        <a:rPr lang="en-US" altLang="zh-TW" smtClean="0"/>
                        <a:t>1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VGA</a:t>
                      </a:r>
                      <a:r>
                        <a:rPr lang="zh-TW" altLang="en-US" smtClean="0"/>
                        <a:t> </a:t>
                      </a:r>
                      <a:r>
                        <a:rPr lang="en-US" altLang="zh-TW" smtClean="0"/>
                        <a:t>port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PSII</a:t>
                      </a:r>
                      <a:r>
                        <a:rPr lang="zh-TW" altLang="en-US" smtClean="0"/>
                        <a:t> 滑鼠鍵盤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要求 進入開機畫面</a:t>
                      </a:r>
                      <a:r>
                        <a:rPr lang="en-US" altLang="zh-TW" smtClean="0"/>
                        <a:t>(DOS)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4760852"/>
            <a:ext cx="33447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委託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志炫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科技 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吳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炫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萱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0933-263911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Denny.taiwan@msa.hinet.net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82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EA16C-CBCB-4EDB-A552-987317806521}"/>
</file>

<file path=customXml/itemProps2.xml><?xml version="1.0" encoding="utf-8"?>
<ds:datastoreItem xmlns:ds="http://schemas.openxmlformats.org/officeDocument/2006/customXml" ds:itemID="{FBAEEA7F-8C70-41DD-9388-9120635E272A}"/>
</file>

<file path=customXml/itemProps3.xml><?xml version="1.0" encoding="utf-8"?>
<ds:datastoreItem xmlns:ds="http://schemas.openxmlformats.org/officeDocument/2006/customXml" ds:itemID="{DFAF4E09-B9CA-472A-9D78-536F3398D707}"/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52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nuvoton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S220 MJLu</dc:creator>
  <cp:lastModifiedBy>S220 MJLu</cp:lastModifiedBy>
  <cp:revision>7</cp:revision>
  <dcterms:created xsi:type="dcterms:W3CDTF">2016-03-11T09:36:14Z</dcterms:created>
  <dcterms:modified xsi:type="dcterms:W3CDTF">2016-04-19T04:17:47Z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11700</vt:r8>
  </property>
</Properties>
</file>