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ks270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2260766" cy="119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ks270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89040"/>
            <a:ext cx="2135278" cy="113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1259632" y="548680"/>
            <a:ext cx="2232248" cy="1152128"/>
            <a:chOff x="539552" y="476672"/>
            <a:chExt cx="2571750" cy="1362075"/>
          </a:xfrm>
        </p:grpSpPr>
        <p:pic>
          <p:nvPicPr>
            <p:cNvPr id="6" name="Picture 2" descr="ks2700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476672"/>
              <a:ext cx="2571750" cy="136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755576" y="1157709"/>
              <a:ext cx="590550" cy="514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  <p:sp>
          <p:nvSpPr>
            <p:cNvPr id="8" name="橢圓 7"/>
            <p:cNvSpPr/>
            <p:nvPr/>
          </p:nvSpPr>
          <p:spPr>
            <a:xfrm>
              <a:off x="2299136" y="1166878"/>
              <a:ext cx="590550" cy="51435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770618" y="260648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1.</a:t>
            </a:r>
            <a:r>
              <a:rPr lang="zh-TW" altLang="en-US" smtClean="0"/>
              <a:t>長按 </a:t>
            </a:r>
            <a:r>
              <a:rPr lang="en-US" altLang="zh-TW" b="1" smtClean="0">
                <a:solidFill>
                  <a:srgbClr val="FF0000"/>
                </a:solidFill>
              </a:rPr>
              <a:t>Mode</a:t>
            </a:r>
            <a:r>
              <a:rPr lang="zh-TW" altLang="en-US" b="1" smtClean="0"/>
              <a:t> </a:t>
            </a:r>
            <a:r>
              <a:rPr lang="en-US" altLang="zh-TW" b="1" smtClean="0"/>
              <a:t>+</a:t>
            </a:r>
            <a:r>
              <a:rPr lang="zh-TW" altLang="en-US" b="1" smtClean="0"/>
              <a:t> </a:t>
            </a:r>
            <a:r>
              <a:rPr lang="en-US" altLang="zh-TW" b="1" smtClean="0">
                <a:solidFill>
                  <a:srgbClr val="FF0000"/>
                </a:solidFill>
              </a:rPr>
              <a:t>Set</a:t>
            </a:r>
            <a:r>
              <a:rPr lang="en-US" altLang="zh-TW" smtClean="0"/>
              <a:t> </a:t>
            </a:r>
            <a:r>
              <a:rPr lang="zh-TW" altLang="en-US" smtClean="0"/>
              <a:t> 至螢幕切換，即可進入設定畫面。</a:t>
            </a:r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38200" y="1700808"/>
            <a:ext cx="833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2</a:t>
            </a:r>
            <a:r>
              <a:rPr lang="en-US" altLang="zh-TW" smtClean="0"/>
              <a:t>.</a:t>
            </a:r>
            <a:r>
              <a:rPr lang="zh-TW" altLang="en-US" smtClean="0"/>
              <a:t> 按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 smtClean="0">
                <a:solidFill>
                  <a:srgbClr val="FF0000"/>
                </a:solidFill>
              </a:rPr>
              <a:t>Set</a:t>
            </a:r>
            <a:r>
              <a:rPr lang="zh-TW" altLang="en-US" b="1" smtClean="0">
                <a:solidFill>
                  <a:srgbClr val="FF0000"/>
                </a:solidFill>
              </a:rPr>
              <a:t> </a:t>
            </a:r>
            <a:r>
              <a:rPr lang="zh-TW" altLang="en-US" smtClean="0"/>
              <a:t>即可切換項目， </a:t>
            </a:r>
            <a:r>
              <a:rPr lang="en-US" altLang="zh-TW" smtClean="0"/>
              <a:t>C1_H</a:t>
            </a:r>
            <a:r>
              <a:rPr lang="zh-TW" altLang="en-US" smtClean="0"/>
              <a:t> </a:t>
            </a:r>
            <a:r>
              <a:rPr lang="en-US" altLang="zh-TW" smtClean="0"/>
              <a:t>:</a:t>
            </a:r>
            <a:r>
              <a:rPr lang="zh-TW" altLang="en-US" smtClean="0"/>
              <a:t>上限 </a:t>
            </a:r>
            <a:r>
              <a:rPr lang="en-US" altLang="zh-TW" smtClean="0"/>
              <a:t>,</a:t>
            </a:r>
            <a:r>
              <a:rPr lang="zh-TW" altLang="en-US" smtClean="0"/>
              <a:t> </a:t>
            </a:r>
            <a:r>
              <a:rPr lang="en-US" altLang="zh-TW" smtClean="0"/>
              <a:t>C2_L</a:t>
            </a:r>
            <a:r>
              <a:rPr lang="en-US" altLang="zh-TW"/>
              <a:t>:</a:t>
            </a:r>
            <a:r>
              <a:rPr lang="zh-TW" altLang="en-US" smtClean="0"/>
              <a:t> 下限 ，再按一下 </a:t>
            </a:r>
            <a:r>
              <a:rPr lang="en-US" altLang="zh-TW" b="1">
                <a:solidFill>
                  <a:srgbClr val="FF0000"/>
                </a:solidFill>
              </a:rPr>
              <a:t>Set</a:t>
            </a:r>
            <a:r>
              <a:rPr lang="en-US" altLang="zh-TW" smtClean="0"/>
              <a:t>  </a:t>
            </a:r>
            <a:r>
              <a:rPr lang="zh-TW" altLang="en-US" smtClean="0"/>
              <a:t>即可設定數值。</a:t>
            </a:r>
            <a:endParaRPr lang="en-US" altLang="zh-TW" smtClean="0"/>
          </a:p>
          <a:p>
            <a:r>
              <a:rPr lang="zh-TW" altLang="en-US"/>
              <a:t> </a:t>
            </a:r>
            <a:r>
              <a:rPr lang="zh-TW" altLang="en-US" smtClean="0"/>
              <a:t>    </a:t>
            </a:r>
            <a:r>
              <a:rPr lang="en-US" altLang="zh-TW" smtClean="0"/>
              <a:t>(</a:t>
            </a:r>
            <a:r>
              <a:rPr lang="zh-TW" altLang="en-US" smtClean="0"/>
              <a:t>可循環切換</a:t>
            </a:r>
            <a:r>
              <a:rPr lang="en-US" altLang="zh-TW" smtClean="0"/>
              <a:t>)</a:t>
            </a:r>
            <a:r>
              <a:rPr lang="zh-TW" altLang="en-US" smtClean="0"/>
              <a:t> </a:t>
            </a:r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259949" y="5229200"/>
            <a:ext cx="2169051" cy="1148794"/>
            <a:chOff x="5383795" y="3995772"/>
            <a:chExt cx="2169051" cy="1148794"/>
          </a:xfrm>
        </p:grpSpPr>
        <p:pic>
          <p:nvPicPr>
            <p:cNvPr id="5" name="Picture 2" descr="ks2700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3795" y="3995772"/>
              <a:ext cx="2169051" cy="1148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橢圓 12"/>
            <p:cNvSpPr/>
            <p:nvPr/>
          </p:nvSpPr>
          <p:spPr>
            <a:xfrm>
              <a:off x="5608630" y="4643844"/>
              <a:ext cx="490808" cy="4367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TW" altLang="en-US" sz="1100"/>
            </a:p>
          </p:txBody>
        </p:sp>
      </p:grpSp>
      <p:sp>
        <p:nvSpPr>
          <p:cNvPr id="14" name="橢圓 13"/>
          <p:cNvSpPr/>
          <p:nvPr/>
        </p:nvSpPr>
        <p:spPr>
          <a:xfrm>
            <a:off x="2699792" y="2921923"/>
            <a:ext cx="519139" cy="435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15" name="文字方塊 14"/>
          <p:cNvSpPr txBox="1"/>
          <p:nvPr/>
        </p:nvSpPr>
        <p:spPr>
          <a:xfrm>
            <a:off x="921874" y="49411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4</a:t>
            </a:r>
            <a:r>
              <a:rPr lang="en-US" altLang="zh-TW" smtClean="0"/>
              <a:t>.</a:t>
            </a:r>
            <a:r>
              <a:rPr lang="zh-TW" altLang="en-US" smtClean="0"/>
              <a:t> 設定完成 連按 </a:t>
            </a:r>
            <a:r>
              <a:rPr lang="en-US" altLang="zh-TW" b="1">
                <a:solidFill>
                  <a:srgbClr val="FF0000"/>
                </a:solidFill>
              </a:rPr>
              <a:t>Mode</a:t>
            </a:r>
            <a:r>
              <a:rPr lang="zh-TW" altLang="en-US" smtClean="0"/>
              <a:t> 即可回到 顯示畫面，即完成設定。 </a:t>
            </a: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88183" y="3429000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3.</a:t>
            </a:r>
            <a:r>
              <a:rPr lang="zh-TW" altLang="en-US" smtClean="0"/>
              <a:t> </a:t>
            </a:r>
            <a:r>
              <a:rPr lang="en-US" altLang="zh-TW" b="1">
                <a:solidFill>
                  <a:srgbClr val="FF0000"/>
                </a:solidFill>
              </a:rPr>
              <a:t>Shift </a:t>
            </a:r>
            <a:r>
              <a:rPr lang="zh-TW" altLang="en-US" smtClean="0"/>
              <a:t>切換位數，</a:t>
            </a:r>
            <a:r>
              <a:rPr lang="en-US" altLang="zh-TW" b="1">
                <a:solidFill>
                  <a:srgbClr val="FF0000"/>
                </a:solidFill>
              </a:rPr>
              <a:t>Up</a:t>
            </a:r>
            <a:r>
              <a:rPr lang="zh-TW" altLang="en-US" smtClean="0"/>
              <a:t>增加數值 </a:t>
            </a:r>
            <a:r>
              <a:rPr lang="en-US" altLang="zh-TW" smtClean="0"/>
              <a:t>(0~9</a:t>
            </a:r>
            <a:r>
              <a:rPr lang="zh-TW" altLang="en-US" smtClean="0"/>
              <a:t>循環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868651" y="4437112"/>
            <a:ext cx="446139" cy="4069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  <p:sp>
        <p:nvSpPr>
          <p:cNvPr id="19" name="橢圓 18"/>
          <p:cNvSpPr/>
          <p:nvPr/>
        </p:nvSpPr>
        <p:spPr>
          <a:xfrm>
            <a:off x="2323625" y="4437112"/>
            <a:ext cx="423213" cy="3873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1100"/>
          </a:p>
        </p:txBody>
      </p:sp>
    </p:spTree>
    <p:extLst>
      <p:ext uri="{BB962C8B-B14F-4D97-AF65-F5344CB8AC3E}">
        <p14:creationId xmlns:p14="http://schemas.microsoft.com/office/powerpoint/2010/main" val="22419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165BEE-3F2B-4CE4-B41C-93C398A6DDD9}"/>
</file>

<file path=customXml/itemProps2.xml><?xml version="1.0" encoding="utf-8"?>
<ds:datastoreItem xmlns:ds="http://schemas.openxmlformats.org/officeDocument/2006/customXml" ds:itemID="{0B7E1BE3-3F3F-43E6-AF87-0ABDB7C79080}"/>
</file>

<file path=customXml/itemProps3.xml><?xml version="1.0" encoding="utf-8"?>
<ds:datastoreItem xmlns:ds="http://schemas.openxmlformats.org/officeDocument/2006/customXml" ds:itemID="{FC4857BE-2A73-40F4-9AA0-55AE6750A77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Theme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S220 MJLu</dc:creator>
  <cp:lastModifiedBy>S220 MJLu</cp:lastModifiedBy>
  <cp:revision>2</cp:revision>
  <dcterms:created xsi:type="dcterms:W3CDTF">2006-08-16T00:00:00Z</dcterms:created>
  <dcterms:modified xsi:type="dcterms:W3CDTF">2015-05-26T07:53:32Z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12600</vt:r8>
  </property>
</Properties>
</file>