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512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7" r:id="rId18"/>
    <p:sldId id="298" r:id="rId19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" initials="L" lastIdx="1" clrIdx="0">
    <p:extLst>
      <p:ext uri="{19B8F6BF-5375-455C-9EA6-DF929625EA0E}">
        <p15:presenceInfo xmlns:p15="http://schemas.microsoft.com/office/powerpoint/2012/main" userId="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2110"/>
    <a:srgbClr val="E61C0E"/>
    <a:srgbClr val="01B051"/>
    <a:srgbClr val="E1EEDA"/>
    <a:srgbClr val="CCFFCC"/>
    <a:srgbClr val="F9FBA7"/>
    <a:srgbClr val="FFFFFF"/>
    <a:srgbClr val="D00600"/>
    <a:srgbClr val="FE0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5332" autoAdjust="0"/>
  </p:normalViewPr>
  <p:slideViewPr>
    <p:cSldViewPr>
      <p:cViewPr varScale="1">
        <p:scale>
          <a:sx n="110" d="100"/>
          <a:sy n="110" d="100"/>
        </p:scale>
        <p:origin x="19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D2DFD0F7-9149-4ED9-AA09-64F35445C9E8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82A4EC-C742-45C2-9C52-0D1AC475E7E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fld id="{B915EDB5-8B4A-4658-8E7B-6B60E31865A6}" type="datetimeFigureOut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新細明體" charset="-120"/>
              </a:defRPr>
            </a:lvl1pPr>
          </a:lstStyle>
          <a:p>
            <a:pPr>
              <a:defRPr/>
            </a:pPr>
            <a:r>
              <a:rPr lang="en-US" altLang="zh-TW"/>
              <a:t>Confidential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B567058-9A7E-42FA-83FE-D45C7E8D9D4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9220" name="Date Placeholder 3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34649A3-7B30-4992-A117-955151EFE5B0}" type="datetime1">
              <a:rPr lang="zh-TW" altLang="en-US" smtClean="0"/>
              <a:pPr>
                <a:spcBef>
                  <a:spcPct val="0"/>
                </a:spcBef>
              </a:pPr>
              <a:t>2021/3/23</a:t>
            </a:fld>
            <a:endParaRPr lang="zh-TW" altLang="en-US"/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A6020E9-B39E-4D15-BA74-B9E3BCD92019}" type="slidenum">
              <a:rPr lang="zh-TW" altLang="en-US" smtClean="0"/>
              <a:pPr>
                <a:spcBef>
                  <a:spcPct val="0"/>
                </a:spcBef>
              </a:pPr>
              <a:t>0</a:t>
            </a:fld>
            <a:endParaRPr lang="zh-TW" altLang="en-US"/>
          </a:p>
        </p:txBody>
      </p:sp>
      <p:sp>
        <p:nvSpPr>
          <p:cNvPr id="9222" name="Footer Placeholder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TW"/>
              <a:t>Confidential</a:t>
            </a:r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" name="矩形 17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pic>
        <p:nvPicPr>
          <p:cNvPr id="11" name="Picture 16" descr="PP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2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E6CEFA-D919-4A72-BB21-6BB41EF170E7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13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4" name="投影片編號版面配置區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BF704-F7F7-4E92-B913-B570BCB19EC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31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7FBAD-C7F9-473F-9C40-AE9EEF81D11E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581E7-3151-401A-A6C8-DD00F2D474B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53672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51A24-5D04-4308-849E-EFE931529312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75D0C9-7D45-4464-8FE5-66043167B5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33201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2862D-27CB-40EC-9B61-66A3538147B9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14323-234C-437A-94DD-DFF37688497F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71976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5" name="圓角矩形 1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8" name="矩形 1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FAF7C3-B7C6-4B70-B291-57EBCC64CF8C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10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ED6AB-F35B-413C-9834-DE94D031755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123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946B5-DACF-4E9D-A152-5D4F43CE9914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6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732C0-D5C6-4166-9C36-0007C32C7FD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70885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9DF3A-1E17-4F40-B7B7-9BF11772FC81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8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EC6FD-2598-42AA-9EB0-D2CBF7FD0CF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60974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0DEAD2-FE34-4CE4-BF8E-5CEBC16B3E3D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6CAC-B93C-436E-8FF3-1223B0CFF58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92081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B46BE-9FD4-432B-9C07-9C8355FDC217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8F388-41F6-4841-9719-6590DD7AE3E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641792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6" name="圓角矩形 14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2A4483-5285-4B84-BDD8-15D63DC3FD98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8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76826-7317-4A4D-B1D1-B746E452336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40079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6" name="矩形 14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7" name="矩形 15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8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62AB4B-9A14-40B2-BB23-33A824A874FA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9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0CE300-E011-4DD1-9C9A-BE09F60CCFA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5813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 useBgFill="1">
        <p:nvSpPr>
          <p:cNvPr id="8" name="圓角矩形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kumimoji="0" lang="en-US"/>
          </a:p>
        </p:txBody>
      </p:sp>
      <p:sp>
        <p:nvSpPr>
          <p:cNvPr id="102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102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AD1B1C3-4DD1-4348-8537-3EF6707BBC36}" type="datetime1">
              <a:rPr lang="zh-TW" altLang="en-US"/>
              <a:pPr>
                <a:defRPr/>
              </a:pPr>
              <a:t>2021/3/23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Franklin Gothic Book" panose="020B0503020102020204" pitchFamily="34" charset="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066A9E68-F161-48CA-8148-1A1CD5A05304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pic>
        <p:nvPicPr>
          <p:cNvPr id="1033" name="Picture 13" descr="PPT-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44" r:id="rId1"/>
    <p:sldLayoutId id="2147485336" r:id="rId2"/>
    <p:sldLayoutId id="2147485345" r:id="rId3"/>
    <p:sldLayoutId id="2147485337" r:id="rId4"/>
    <p:sldLayoutId id="2147485338" r:id="rId5"/>
    <p:sldLayoutId id="2147485339" r:id="rId6"/>
    <p:sldLayoutId id="2147485340" r:id="rId7"/>
    <p:sldLayoutId id="2147485346" r:id="rId8"/>
    <p:sldLayoutId id="2147485347" r:id="rId9"/>
    <p:sldLayoutId id="2147485341" r:id="rId10"/>
    <p:sldLayoutId id="2147485342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7143750" y="6072188"/>
            <a:ext cx="1571625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CCLI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李治中</a:t>
            </a:r>
          </a:p>
        </p:txBody>
      </p:sp>
      <p:sp>
        <p:nvSpPr>
          <p:cNvPr id="8195" name="Title 1"/>
          <p:cNvSpPr>
            <a:spLocks noGrp="1"/>
          </p:cNvSpPr>
          <p:nvPr>
            <p:ph type="ctrTitle"/>
          </p:nvPr>
        </p:nvSpPr>
        <p:spPr>
          <a:xfrm>
            <a:off x="1714500" y="1785938"/>
            <a:ext cx="5707063" cy="1808162"/>
          </a:xfrm>
        </p:spPr>
        <p:txBody>
          <a:bodyPr/>
          <a:lstStyle/>
          <a:p>
            <a:pPr eaLnBrk="1" hangingPunct="1"/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</a:rPr>
              <a:t>爐管新人學習進度報告</a:t>
            </a:r>
          </a:p>
        </p:txBody>
      </p:sp>
      <p:sp>
        <p:nvSpPr>
          <p:cNvPr id="8196" name="TextBox 2"/>
          <p:cNvSpPr txBox="1">
            <a:spLocks noChangeArrowheads="1"/>
          </p:cNvSpPr>
          <p:nvPr/>
        </p:nvSpPr>
        <p:spPr bwMode="auto">
          <a:xfrm>
            <a:off x="2406650" y="3594100"/>
            <a:ext cx="4322762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ts val="375"/>
              </a:spcBef>
              <a:buClr>
                <a:srgbClr val="E6B1AB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ts val="375"/>
              </a:spcBef>
              <a:buClr>
                <a:srgbClr val="A28E6A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ts val="375"/>
              </a:spcBef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>
                <a:solidFill>
                  <a:schemeClr val="tx1"/>
                </a:solidFill>
                <a:latin typeface="Perpetua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3500" dirty="0">
                <a:solidFill>
                  <a:schemeClr val="bg2"/>
                </a:solidFill>
                <a:latin typeface="+mj-ea"/>
                <a:ea typeface="+mj-ea"/>
                <a:cs typeface="Arial" panose="020B0604020202020204" pitchFamily="34" charset="0"/>
              </a:rPr>
              <a:t>03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800" dirty="0">
              <a:solidFill>
                <a:schemeClr val="bg2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0768B7-0D2A-417D-A58B-ECF7B35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58E78F-3D84-4DFF-B2E0-5668BAB3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A5497CE-22F0-4CA6-A0DB-232C218F0426}"/>
              </a:ext>
            </a:extLst>
          </p:cNvPr>
          <p:cNvSpPr txBox="1"/>
          <p:nvPr/>
        </p:nvSpPr>
        <p:spPr>
          <a:xfrm>
            <a:off x="914400" y="980728"/>
            <a:ext cx="76557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裝上皆須有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O-ring(torch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P42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端為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P28)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先調整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端之水平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顆螺絲均勻含住，再將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端的水平對好，一樣三顆螺絲均勻鎖，等角度完全對好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再行鎖緊</a:t>
            </a:r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1AE775D-3F19-4642-8B7B-9622902C3B0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864924"/>
            <a:ext cx="3552580" cy="2664435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D3DAD91-8DD9-49E4-8377-19773256D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767820"/>
            <a:ext cx="3811523" cy="28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5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70A6936-0FF7-4179-990F-104BF251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DB8C747-340D-4BE9-82BB-9755D3C2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46C5ACD-17B1-473D-BA89-EE12B01439D0}"/>
              </a:ext>
            </a:extLst>
          </p:cNvPr>
          <p:cNvSpPr txBox="1"/>
          <p:nvPr/>
        </p:nvSpPr>
        <p:spPr>
          <a:xfrm>
            <a:off x="1115616" y="908720"/>
            <a:ext cx="65918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再裝上，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exhaust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有安裝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的制具，其為了只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裝完後不會卡到鐵板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DC750BB-C7D9-497E-8F67-30BBD224864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2564904"/>
            <a:ext cx="4572744" cy="3429558"/>
          </a:xfrm>
        </p:spPr>
      </p:pic>
    </p:spTree>
    <p:extLst>
      <p:ext uri="{BB962C8B-B14F-4D97-AF65-F5344CB8AC3E}">
        <p14:creationId xmlns:p14="http://schemas.microsoft.com/office/powerpoint/2010/main" val="3969712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63F6FDF-AA3B-4DF8-A823-383A0F291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187D40-33F2-40B6-B3CB-E14DCB09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3A49E3E-C02D-46C4-B197-7055BB8BD3A0}"/>
              </a:ext>
            </a:extLst>
          </p:cNvPr>
          <p:cNvSpPr txBox="1"/>
          <p:nvPr/>
        </p:nvSpPr>
        <p:spPr>
          <a:xfrm>
            <a:off x="1403648" y="1124744"/>
            <a:ext cx="60468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裝管及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Qartz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裝完後，於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上放置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Pedestal cover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再將螺絲鎖上固定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28F50E3-4D1B-4B30-ADD7-0ED94D76A1C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420888"/>
            <a:ext cx="4580607" cy="3435455"/>
          </a:xfrm>
        </p:spPr>
      </p:pic>
    </p:spTree>
    <p:extLst>
      <p:ext uri="{BB962C8B-B14F-4D97-AF65-F5344CB8AC3E}">
        <p14:creationId xmlns:p14="http://schemas.microsoft.com/office/powerpoint/2010/main" val="317526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73CB891-C78E-4A79-9D47-87581AD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2B8161-1C8C-454F-8D11-CB46E548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1AE1380-1A43-4558-80EB-2E12F2863E8D}"/>
              </a:ext>
            </a:extLst>
          </p:cNvPr>
          <p:cNvSpPr txBox="1"/>
          <p:nvPr/>
        </p:nvSpPr>
        <p:spPr>
          <a:xfrm>
            <a:off x="1331640" y="1052736"/>
            <a:ext cx="6717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放上石英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上，然後做成承接及傳送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石英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需間檢查是否變形，用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boat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中間時是否會不穩掉落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EE6982AC-C7D7-4832-8C40-CFE244CFD5D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624" y="2492896"/>
            <a:ext cx="4644752" cy="3483564"/>
          </a:xfrm>
        </p:spPr>
      </p:pic>
    </p:spTree>
    <p:extLst>
      <p:ext uri="{BB962C8B-B14F-4D97-AF65-F5344CB8AC3E}">
        <p14:creationId xmlns:p14="http://schemas.microsoft.com/office/powerpoint/2010/main" val="328736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DFC88-62B8-4964-9D91-079CA1AF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三、感想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00241E-031B-453B-AC76-0F13C20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F54962-31AC-4331-96AA-0DCD0059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7BDEF8-C9D9-406E-B8CE-A6E77F1720C5}"/>
              </a:ext>
            </a:extLst>
          </p:cNvPr>
          <p:cNvSpPr txBox="1"/>
          <p:nvPr/>
        </p:nvSpPr>
        <p:spPr>
          <a:xfrm>
            <a:off x="1115616" y="1916832"/>
            <a:ext cx="7609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這兩週有更多爐管機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的實作，也都對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比較熟悉，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有些小細節及小技巧也漸漸掌握，對於研磨間得機台較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不為熟悉，操作的次數也較少，有時間會多去這部分做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學習。</a:t>
            </a:r>
          </a:p>
        </p:txBody>
      </p:sp>
    </p:spTree>
    <p:extLst>
      <p:ext uri="{BB962C8B-B14F-4D97-AF65-F5344CB8AC3E}">
        <p14:creationId xmlns:p14="http://schemas.microsoft.com/office/powerpoint/2010/main" val="239427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6498146"/>
              </p:ext>
            </p:extLst>
          </p:nvPr>
        </p:nvGraphicFramePr>
        <p:xfrm>
          <a:off x="1547663" y="1628801"/>
          <a:ext cx="5760641" cy="4202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79008">
                  <a:extLst>
                    <a:ext uri="{9D8B030D-6E8A-4147-A177-3AD203B41FA5}">
                      <a16:colId xmlns:a16="http://schemas.microsoft.com/office/drawing/2014/main" val="1439181788"/>
                    </a:ext>
                  </a:extLst>
                </a:gridCol>
                <a:gridCol w="1384532">
                  <a:extLst>
                    <a:ext uri="{9D8B030D-6E8A-4147-A177-3AD203B41FA5}">
                      <a16:colId xmlns:a16="http://schemas.microsoft.com/office/drawing/2014/main" val="1931512117"/>
                    </a:ext>
                  </a:extLst>
                </a:gridCol>
                <a:gridCol w="2497101">
                  <a:extLst>
                    <a:ext uri="{9D8B030D-6E8A-4147-A177-3AD203B41FA5}">
                      <a16:colId xmlns:a16="http://schemas.microsoft.com/office/drawing/2014/main" val="4004118067"/>
                    </a:ext>
                  </a:extLst>
                </a:gridCol>
              </a:tblGrid>
              <a:tr h="4310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 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種類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完成進度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137978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SPM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34097917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SPM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29882619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SPM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9499323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LP-N BPM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injector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尚不熟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2286088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LP-P BPM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</a:t>
                      </a:r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injector</a:t>
                      </a:r>
                      <a:r>
                        <a:rPr lang="zh-TW" alt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尚不熟</a:t>
                      </a:r>
                      <a:endParaRPr lang="zh-TW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7990161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LP-T BPM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安裝</a:t>
                      </a:r>
                      <a:r>
                        <a:rPr 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injector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尚不熟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36515883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QPM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5127080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AP YPM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可獨立完成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75444889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POCL3 BPM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93608279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MPM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目前尚未做過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endParaRPr lang="en-US" alt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2116283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WSIX BPM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目前只做過</a:t>
                      </a:r>
                      <a:r>
                        <a:rPr lang="en-US" altLang="zh-TW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lamp</a:t>
                      </a:r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7146787"/>
                  </a:ext>
                </a:extLst>
              </a:tr>
              <a:tr h="3121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GRD MPM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操作介面尚不熟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8773210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</a:t>
            </a:r>
            <a:r>
              <a:rPr lang="zh-TW" altLang="en-US" dirty="0" smtClean="0"/>
              <a:t>、個人進</a:t>
            </a:r>
            <a:r>
              <a:rPr lang="zh-TW" altLang="en-US" dirty="0"/>
              <a:t>度</a:t>
            </a:r>
          </a:p>
        </p:txBody>
      </p:sp>
    </p:spTree>
    <p:extLst>
      <p:ext uri="{BB962C8B-B14F-4D97-AF65-F5344CB8AC3E}">
        <p14:creationId xmlns:p14="http://schemas.microsoft.com/office/powerpoint/2010/main" val="104280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chemeClr val="tx1"/>
                </a:solidFill>
              </a:rPr>
              <a:t>報告內容</a:t>
            </a:r>
            <a:endParaRPr lang="zh-TW" altLang="en-US" dirty="0"/>
          </a:p>
        </p:txBody>
      </p:sp>
      <p:sp>
        <p:nvSpPr>
          <p:cNvPr id="10243" name="內容版面配置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一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兩週進度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Training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及實作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感想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 eaLnBrk="1" hangingPunct="1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個人進度</a:t>
            </a:r>
          </a:p>
        </p:txBody>
      </p:sp>
      <p:sp>
        <p:nvSpPr>
          <p:cNvPr id="10244" name="頁尾版面配置區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endParaRPr kumimoji="0" lang="en-US" altLang="zh-TW">
              <a:solidFill>
                <a:schemeClr val="tx2"/>
              </a:solidFill>
            </a:endParaRPr>
          </a:p>
        </p:txBody>
      </p:sp>
      <p:sp>
        <p:nvSpPr>
          <p:cNvPr id="10245" name="投影片編號版面配置區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fld id="{72FD770E-CE09-4684-B930-104B09583EE5}" type="slidenum">
              <a:rPr kumimoji="0" lang="zh-TW" altLang="en-US" smtClean="0">
                <a:solidFill>
                  <a:srgbClr val="FFFFFF"/>
                </a:solidFill>
                <a:latin typeface="Franklin Gothic Book" pitchFamily="34" charset="0"/>
                <a:ea typeface="微軟正黑體" panose="020B0604030504040204" pitchFamily="34" charset="-120"/>
              </a:rPr>
              <a:pPr/>
              <a:t>1</a:t>
            </a:fld>
            <a:endParaRPr kumimoji="0" lang="zh-TW" altLang="en-US">
              <a:solidFill>
                <a:srgbClr val="FFFFFF"/>
              </a:solidFill>
              <a:latin typeface="Franklin Gothic Book" pitchFamily="34" charset="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986CAC-3619-447C-90C6-9EE3A14F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一、兩週進度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FED472B3-6AD3-422F-B854-36B7967C37F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3109904"/>
              </p:ext>
            </p:extLst>
          </p:nvPr>
        </p:nvGraphicFramePr>
        <p:xfrm>
          <a:off x="914400" y="1417638"/>
          <a:ext cx="7772398" cy="3419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5432">
                  <a:extLst>
                    <a:ext uri="{9D8B030D-6E8A-4147-A177-3AD203B41FA5}">
                      <a16:colId xmlns:a16="http://schemas.microsoft.com/office/drawing/2014/main" val="353569592"/>
                    </a:ext>
                  </a:extLst>
                </a:gridCol>
                <a:gridCol w="5626966">
                  <a:extLst>
                    <a:ext uri="{9D8B030D-6E8A-4147-A177-3AD203B41FA5}">
                      <a16:colId xmlns:a16="http://schemas.microsoft.com/office/drawing/2014/main" val="3601455079"/>
                    </a:ext>
                  </a:extLst>
                </a:gridCol>
              </a:tblGrid>
              <a:tr h="37991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73629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LP-P4  SPM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102927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F35  F12  QPM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845929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GRD3-Z2 WHEEL REPLACE 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44368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F19  YPM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607743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LP-T2  2PM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027580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F08  F22  QPM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11733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LP-N3  3PM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208076"/>
                  </a:ext>
                </a:extLst>
              </a:tr>
              <a:tr h="379919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F20  YPM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862810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CE39897-A25F-4DCC-B840-3A4A7A05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015D49-853A-4105-BC5A-1936F5AE8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723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815CD1-8721-468C-860F-4FBD5C6F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二、</a:t>
            </a:r>
            <a:r>
              <a:rPr lang="en-US" altLang="zh-TW" dirty="0"/>
              <a:t>PM</a:t>
            </a:r>
            <a:r>
              <a:rPr lang="zh-TW" altLang="en-US" dirty="0"/>
              <a:t> </a:t>
            </a:r>
            <a:r>
              <a:rPr lang="en-US" altLang="zh-TW" dirty="0"/>
              <a:t>Training</a:t>
            </a:r>
            <a:r>
              <a:rPr lang="zh-TW" altLang="en-US" dirty="0"/>
              <a:t>及實作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A2BD647-0732-441D-B57D-03CAABC1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0B0544-BF44-4065-8488-7ED842574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6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7CB55C-3DF9-493A-9476-7CCF9203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217735-F899-48A5-B26D-E2EBCC84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1BA422-777C-4484-867C-C35ACEDD4A2C}"/>
              </a:ext>
            </a:extLst>
          </p:cNvPr>
          <p:cNvSpPr txBox="1"/>
          <p:nvPr/>
        </p:nvSpPr>
        <p:spPr>
          <a:xfrm>
            <a:off x="1322807" y="764704"/>
            <a:ext cx="621035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 Replace Training</a:t>
            </a: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GRD3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更換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Z2 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，做拆下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時先於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下面墊小白布，再將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顆螺絲鬆開左更換，裝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上去需對角均勻地鎖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390EB27-7D1D-4278-AF2F-D8917DD8AD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7420"/>
            <a:ext cx="3744416" cy="2808312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15E85B8-1AE9-4E3C-A964-D1D33E1C7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776872"/>
            <a:ext cx="3744416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53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98EA89-C3EC-4B7E-8A37-E487A402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F8E05C9-6B48-4F4B-AAD1-CE5AC0BB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ED7244B-AF1A-49DB-87FB-977AB14A84ED}"/>
              </a:ext>
            </a:extLst>
          </p:cNvPr>
          <p:cNvSpPr txBox="1"/>
          <p:nvPr/>
        </p:nvSpPr>
        <p:spPr>
          <a:xfrm>
            <a:off x="1547664" y="1025932"/>
            <a:ext cx="51411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裝上新的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之後須做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5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的校正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慢慢將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wheel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下降直到校正為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sym typeface="Symbol" panose="05050102010706020507" pitchFamily="18" charset="2"/>
              </a:rPr>
              <a:t> 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再將其位置做儲存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C793038-46BF-4270-BF1C-DFDDFC9ABD8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377172"/>
            <a:ext cx="4606528" cy="3454896"/>
          </a:xfrm>
        </p:spPr>
      </p:pic>
    </p:spTree>
    <p:extLst>
      <p:ext uri="{BB962C8B-B14F-4D97-AF65-F5344CB8AC3E}">
        <p14:creationId xmlns:p14="http://schemas.microsoft.com/office/powerpoint/2010/main" val="203152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F8FBA6-E6AA-43DF-B91B-CA8144E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F01ED1-7802-46B2-BDF9-4D451F5C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6742051-39C3-4242-A359-86155992F67A}"/>
              </a:ext>
            </a:extLst>
          </p:cNvPr>
          <p:cNvSpPr txBox="1"/>
          <p:nvPr/>
        </p:nvSpPr>
        <p:spPr>
          <a:xfrm>
            <a:off x="1259633" y="908720"/>
            <a:ext cx="6782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F19  YPM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Oxide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管裝管，先將裝管治具放在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cap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上再降管子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放上，再將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按照長短一一從管子左側接入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118C2A-6522-49D8-863C-2F51EF8B276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48880"/>
            <a:ext cx="5004792" cy="3753594"/>
          </a:xfrm>
        </p:spPr>
      </p:pic>
    </p:spTree>
    <p:extLst>
      <p:ext uri="{BB962C8B-B14F-4D97-AF65-F5344CB8AC3E}">
        <p14:creationId xmlns:p14="http://schemas.microsoft.com/office/powerpoint/2010/main" val="270423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FE4FC12-97B3-4E2C-9823-BA41CD45E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B54396-C241-4AEC-91BD-5BC2C2A5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3C7429-2898-4279-B8BA-91D3F31B8583}"/>
              </a:ext>
            </a:extLst>
          </p:cNvPr>
          <p:cNvSpPr txBox="1"/>
          <p:nvPr/>
        </p:nvSpPr>
        <p:spPr>
          <a:xfrm>
            <a:off x="1043608" y="836712"/>
            <a:ext cx="68772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升上去快到頂時再將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顆螺絲稍微含住，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之後裝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pipin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時還能做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tube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之間角度的調整，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T/C</a:t>
            </a: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由旁邊的孔穿上去接上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內容版面配置區 9">
            <a:extLst>
              <a:ext uri="{FF2B5EF4-FFF2-40B4-BE49-F238E27FC236}">
                <a16:creationId xmlns:a16="http://schemas.microsoft.com/office/drawing/2014/main" id="{B0134A0E-3CF1-4F31-8B50-C218DBF4550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44" y="2645558"/>
            <a:ext cx="3857297" cy="2892973"/>
          </a:xfr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FFFAE828-108C-4C58-A159-0AB7ADD17A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357" y="2645558"/>
            <a:ext cx="3991390" cy="299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8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1087B3-57B3-4404-9D39-E045AA52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22D973-6ED1-4145-8B43-02A62AD4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914323-234C-437A-94DD-DFF37688497F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B2181E-CFC0-4624-8210-F3225DA16EA1}"/>
              </a:ext>
            </a:extLst>
          </p:cNvPr>
          <p:cNvSpPr txBox="1"/>
          <p:nvPr/>
        </p:nvSpPr>
        <p:spPr>
          <a:xfrm>
            <a:off x="1115616" y="1094437"/>
            <a:ext cx="71239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安裝，裝上後底下氫氧供氣管接上，底下螺絲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可調整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torch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的高低使之與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piping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的高低調制水平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12B4C843-17E2-4EEF-B49A-5E7E34DD306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03" y="2636912"/>
            <a:ext cx="3920885" cy="2940664"/>
          </a:xfr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4CAA574-CAA2-460C-A8AF-D529FAA2B5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16" y="2636912"/>
            <a:ext cx="3920886" cy="29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8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uvoton佈景主題">
  <a:themeElements>
    <a:clrScheme name="公正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公正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EA4F0-321C-40E7-8C6F-CF49597B5356}"/>
</file>

<file path=customXml/itemProps2.xml><?xml version="1.0" encoding="utf-8"?>
<ds:datastoreItem xmlns:ds="http://schemas.openxmlformats.org/officeDocument/2006/customXml" ds:itemID="{88FB37D9-6FDA-4FE5-9C59-BBAA7A32FCAF}"/>
</file>

<file path=customXml/itemProps3.xml><?xml version="1.0" encoding="utf-8"?>
<ds:datastoreItem xmlns:ds="http://schemas.openxmlformats.org/officeDocument/2006/customXml" ds:itemID="{A6E2AC4C-FE06-4EB5-A213-DB7E597777DE}"/>
</file>

<file path=docProps/app.xml><?xml version="1.0" encoding="utf-8"?>
<Properties xmlns="http://schemas.openxmlformats.org/officeDocument/2006/extended-properties" xmlns:vt="http://schemas.openxmlformats.org/officeDocument/2006/docPropsVTypes">
  <Template>Nuvoton佈景主題</Template>
  <TotalTime>22157</TotalTime>
  <Words>575</Words>
  <Application>Microsoft Office PowerPoint</Application>
  <PresentationFormat>如螢幕大小 (4:3)</PresentationFormat>
  <Paragraphs>118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Franklin Gothic Book</vt:lpstr>
      <vt:lpstr>Perpetua</vt:lpstr>
      <vt:lpstr>微軟正黑體</vt:lpstr>
      <vt:lpstr>新細明體</vt:lpstr>
      <vt:lpstr>Arial</vt:lpstr>
      <vt:lpstr>Calibri</vt:lpstr>
      <vt:lpstr>Symbol</vt:lpstr>
      <vt:lpstr>Wingdings 2</vt:lpstr>
      <vt:lpstr>Nuvoton佈景主題</vt:lpstr>
      <vt:lpstr>爐管新人學習進度報告</vt:lpstr>
      <vt:lpstr>報告內容</vt:lpstr>
      <vt:lpstr>一、兩週進度</vt:lpstr>
      <vt:lpstr>二、PM Training及實作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三、感想</vt:lpstr>
      <vt:lpstr>四、個人進度</vt:lpstr>
    </vt:vector>
  </TitlesOfParts>
  <Company>nuvoton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crazyhysteria</dc:creator>
  <cp:lastModifiedBy>S220 THChiu</cp:lastModifiedBy>
  <cp:revision>541</cp:revision>
  <dcterms:created xsi:type="dcterms:W3CDTF">2012-03-21T02:57:47Z</dcterms:created>
  <dcterms:modified xsi:type="dcterms:W3CDTF">2021-03-23T01:01:53Z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35900</vt:r8>
  </property>
  <property fmtid="{D5CDD505-2E9C-101B-9397-08002B2CF9AE}" pid="3" name="MetaInfo">
    <vt:lpwstr/>
  </property>
  <property fmtid="{D5CDD505-2E9C-101B-9397-08002B2CF9AE}" pid="4" name="ContentTypeId">
    <vt:lpwstr>0x010101007D10E3BF7F339F4197AC12702D94D274</vt:lpwstr>
  </property>
</Properties>
</file>