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89" r:id="rId14"/>
    <p:sldId id="290" r:id="rId15"/>
    <p:sldId id="298" r:id="rId1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1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9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2021/5/16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CCLI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李治中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dirty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0768B7-0D2A-417D-A58B-ECF7B358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58E78F-3D84-4DFF-B2E0-5668BAB3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5497CE-22F0-4CA6-A0DB-232C218F0426}"/>
              </a:ext>
            </a:extLst>
          </p:cNvPr>
          <p:cNvSpPr txBox="1"/>
          <p:nvPr/>
        </p:nvSpPr>
        <p:spPr>
          <a:xfrm>
            <a:off x="914400" y="980728"/>
            <a:ext cx="77954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安裝完後做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5mm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校正，將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軸慢慢下降，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chuck table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間隙為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5mm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5mm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為基準做校正，最後按下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A-T4-ON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來儲存該位置。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Dressing Board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先以分離卡尺量測四點之厚度，將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Dressing Board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放置於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chuck table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vacuum on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吸住，進入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Dressing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程式選擇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Dressing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Dressing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vacuum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EE0B041-6B79-4B68-A9C7-230C95FDD0F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356992"/>
            <a:ext cx="3962401" cy="2971801"/>
          </a:xfrm>
        </p:spPr>
      </p:pic>
    </p:spTree>
    <p:extLst>
      <p:ext uri="{BB962C8B-B14F-4D97-AF65-F5344CB8AC3E}">
        <p14:creationId xmlns:p14="http://schemas.microsoft.com/office/powerpoint/2010/main" val="354405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0A6936-0FF7-4179-990F-104BF251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B8C747-340D-4BE9-82BB-9755D3C2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6C5ACD-17B1-473D-BA89-EE12B01439D0}"/>
              </a:ext>
            </a:extLst>
          </p:cNvPr>
          <p:cNvSpPr txBox="1"/>
          <p:nvPr/>
        </p:nvSpPr>
        <p:spPr>
          <a:xfrm>
            <a:off x="1115616" y="908720"/>
            <a:ext cx="726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最後進行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20mil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11.5mil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試磨，試磨片磨完後用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ADE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量測其各點厚度，看是否府和規格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82E4354-8034-4024-9983-2AC830C6919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06" y="2180710"/>
            <a:ext cx="4644752" cy="3483564"/>
          </a:xfrm>
        </p:spPr>
      </p:pic>
    </p:spTree>
    <p:extLst>
      <p:ext uri="{BB962C8B-B14F-4D97-AF65-F5344CB8AC3E}">
        <p14:creationId xmlns:p14="http://schemas.microsoft.com/office/powerpoint/2010/main" val="396971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5CBE6-4D43-4FF7-BB23-5431A137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三、個人進度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070A4EFD-3051-4C34-9E59-AAC42F5F350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69573374"/>
              </p:ext>
            </p:extLst>
          </p:nvPr>
        </p:nvGraphicFramePr>
        <p:xfrm>
          <a:off x="1259632" y="1628801"/>
          <a:ext cx="4887168" cy="4176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34">
                  <a:extLst>
                    <a:ext uri="{9D8B030D-6E8A-4147-A177-3AD203B41FA5}">
                      <a16:colId xmlns:a16="http://schemas.microsoft.com/office/drawing/2014/main" val="2915214347"/>
                    </a:ext>
                  </a:extLst>
                </a:gridCol>
                <a:gridCol w="1175687">
                  <a:extLst>
                    <a:ext uri="{9D8B030D-6E8A-4147-A177-3AD203B41FA5}">
                      <a16:colId xmlns:a16="http://schemas.microsoft.com/office/drawing/2014/main" val="1275386825"/>
                    </a:ext>
                  </a:extLst>
                </a:gridCol>
                <a:gridCol w="2120847">
                  <a:extLst>
                    <a:ext uri="{9D8B030D-6E8A-4147-A177-3AD203B41FA5}">
                      <a16:colId xmlns:a16="http://schemas.microsoft.com/office/drawing/2014/main" val="3611726835"/>
                    </a:ext>
                  </a:extLst>
                </a:gridCol>
              </a:tblGrid>
              <a:tr h="45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 </a:t>
                      </a:r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完成進度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02835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LP-N SPM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926831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LP-P SPM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69338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LP-T SPM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35788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LP-N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Gas line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安裝上不熟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0846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LP-P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8124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LP-T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Gas line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安裝上不熟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7683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AP QPM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30700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AP YPM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768364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POCL3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目前尚未做過</a:t>
                      </a:r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05499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WSIX MPM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目前尚未做過</a:t>
                      </a:r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9176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WSIX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目前只做過</a:t>
                      </a:r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lamp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端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56750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GRD MPM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34692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027D28-13BD-476A-9249-9EB65F2E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8DDF32-4887-475B-AC3E-6225295C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兩週進度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實作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個人進度</a:t>
            </a: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86CAC-3619-447C-90C6-9EE3A14F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一、兩週進度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ED472B3-6AD3-422F-B854-36B7967C37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08501174"/>
              </p:ext>
            </p:extLst>
          </p:nvPr>
        </p:nvGraphicFramePr>
        <p:xfrm>
          <a:off x="914400" y="1417638"/>
          <a:ext cx="7772398" cy="341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432">
                  <a:extLst>
                    <a:ext uri="{9D8B030D-6E8A-4147-A177-3AD203B41FA5}">
                      <a16:colId xmlns:a16="http://schemas.microsoft.com/office/drawing/2014/main" val="353569592"/>
                    </a:ext>
                  </a:extLst>
                </a:gridCol>
                <a:gridCol w="5626966">
                  <a:extLst>
                    <a:ext uri="{9D8B030D-6E8A-4147-A177-3AD203B41FA5}">
                      <a16:colId xmlns:a16="http://schemas.microsoft.com/office/drawing/2014/main" val="3601455079"/>
                    </a:ext>
                  </a:extLst>
                </a:gridCol>
              </a:tblGrid>
              <a:tr h="37991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36298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F18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YPM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02927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F24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YPM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45929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LP-N4  2PM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44368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LP-T1  3PM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07743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LP-P4  SPM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27580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3/31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LP-N5  4PM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7336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GRD3-Z1 Wheel Replace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08076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62810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E39897-A25F-4DCC-B840-3A4A7A05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015D49-853A-4105-BC5A-1936F5A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23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15CD1-8721-468C-860F-4FBD5C6F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</a:t>
            </a:r>
            <a:r>
              <a:rPr lang="en-US" altLang="zh-TW" dirty="0"/>
              <a:t>PM</a:t>
            </a:r>
            <a:r>
              <a:rPr lang="zh-TW" altLang="en-US" dirty="0"/>
              <a:t> 實作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2BD647-0732-441D-B57D-03CAABC1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0B0544-BF44-4065-8488-7ED84257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7CB55C-3DF9-493A-9476-7CCF9203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17735-F899-48A5-B26D-E2EBCC84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1BA422-777C-4484-867C-C35ACEDD4A2C}"/>
              </a:ext>
            </a:extLst>
          </p:cNvPr>
          <p:cNvSpPr txBox="1"/>
          <p:nvPr/>
        </p:nvSpPr>
        <p:spPr>
          <a:xfrm>
            <a:off x="1322807" y="764704"/>
            <a:ext cx="6345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GRD3  MPM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Warm up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的介面，按下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spindle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轉速降下為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，才可開始進行清潔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BB858AE-51F2-4576-B13E-1C310EE99AF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08920"/>
            <a:ext cx="4306937" cy="3230203"/>
          </a:xfrm>
        </p:spPr>
      </p:pic>
    </p:spTree>
    <p:extLst>
      <p:ext uri="{BB962C8B-B14F-4D97-AF65-F5344CB8AC3E}">
        <p14:creationId xmlns:p14="http://schemas.microsoft.com/office/powerpoint/2010/main" val="181625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98EA89-C3EC-4B7E-8A37-E487A402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8E05C9-6B48-4F4B-AAD1-CE5AC0BB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D7244B-AF1A-49DB-87FB-977AB14A84ED}"/>
              </a:ext>
            </a:extLst>
          </p:cNvPr>
          <p:cNvSpPr txBox="1"/>
          <p:nvPr/>
        </p:nvSpPr>
        <p:spPr>
          <a:xfrm>
            <a:off x="1547664" y="1025932"/>
            <a:ext cx="6647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操作介面跳至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Z1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，打開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Z1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side cover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，接上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Symbol" panose="05050102010706020507" pitchFamily="18" charset="2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keyboard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Z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軸升到最高點，在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chuck table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上墊上小白布防止做清潔時粉塵掉落，用菜瓜布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Symbol" panose="05050102010706020507" pitchFamily="18" charset="2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及小白布做環境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的擦拭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3822962-99A2-4616-B4C5-959F174D7F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3" y="2766902"/>
            <a:ext cx="3899115" cy="292433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6CFE91-96A9-4835-99B8-4A19EC479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38" y="2766902"/>
            <a:ext cx="3941886" cy="29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F8FBA6-E6AA-43DF-B91B-CA8144E8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F01ED1-7802-46B2-BDF9-4D451F5C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742051-39C3-4242-A359-86155992F67A}"/>
              </a:ext>
            </a:extLst>
          </p:cNvPr>
          <p:cNvSpPr txBox="1"/>
          <p:nvPr/>
        </p:nvSpPr>
        <p:spPr>
          <a:xfrm>
            <a:off x="1816716" y="1230725"/>
            <a:ext cx="610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T-arm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Shutter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也須做清潔，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照一樣得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方式做清潔，最後將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cover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都蓋上做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Warm up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進行試磨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BA1BE5F-0CDE-464B-8547-1DC9664E322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25" y="2594867"/>
            <a:ext cx="3734423" cy="2800817"/>
          </a:xfr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702664D-4486-4DA2-A031-8C5A028DFC6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53277" y="4127188"/>
            <a:ext cx="2515867" cy="9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9E1179-E765-4EE3-A2E8-73816A3D60AD}"/>
              </a:ext>
            </a:extLst>
          </p:cNvPr>
          <p:cNvSpPr txBox="1"/>
          <p:nvPr/>
        </p:nvSpPr>
        <p:spPr>
          <a:xfrm>
            <a:off x="217173" y="3927133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T-arm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EF0B0EB-B1E6-468B-9AB1-E574E988205B}"/>
              </a:ext>
            </a:extLst>
          </p:cNvPr>
          <p:cNvCxnSpPr>
            <a:cxnSpLocks/>
          </p:cNvCxnSpPr>
          <p:nvPr/>
        </p:nvCxnSpPr>
        <p:spPr>
          <a:xfrm>
            <a:off x="851761" y="3406480"/>
            <a:ext cx="3401144" cy="28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57781C8-9E6C-4190-A02E-40202E4ABE96}"/>
              </a:ext>
            </a:extLst>
          </p:cNvPr>
          <p:cNvSpPr txBox="1"/>
          <p:nvPr/>
        </p:nvSpPr>
        <p:spPr>
          <a:xfrm>
            <a:off x="87965" y="3024656"/>
            <a:ext cx="1065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Shutter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A5DD71E-BD20-4DCC-8DA3-A9528516CD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12" y="2573411"/>
            <a:ext cx="3831775" cy="28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3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4FC12-97B3-4E2C-9823-BA41CD4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B54396-C241-4AEC-91BD-5BC2C2A5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3C7429-2898-4279-B8BA-91D3F31B8583}"/>
              </a:ext>
            </a:extLst>
          </p:cNvPr>
          <p:cNvSpPr txBox="1"/>
          <p:nvPr/>
        </p:nvSpPr>
        <p:spPr>
          <a:xfrm>
            <a:off x="1096782" y="669132"/>
            <a:ext cx="6340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GRD3-Z1 Wheel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Raplace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Warm up stop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Spindle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轉速停下來，按下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Gind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Maintenance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進入選擇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 Change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，選擇所更換之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開始進行更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A67BB5B-505E-499D-B6CF-EF518E2E7A0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8" y="3068960"/>
            <a:ext cx="3399747" cy="2549810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4D90F4-73CA-465B-B9BF-0EF40E5682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068960"/>
            <a:ext cx="3446032" cy="258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8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1087B3-57B3-4404-9D39-E045AA52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22D973-6ED1-4145-8B43-02A62AD4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B2181E-CFC0-4624-8210-F3225DA16EA1}"/>
              </a:ext>
            </a:extLst>
          </p:cNvPr>
          <p:cNvSpPr txBox="1"/>
          <p:nvPr/>
        </p:nvSpPr>
        <p:spPr>
          <a:xfrm>
            <a:off x="1115616" y="1094437"/>
            <a:ext cx="6932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Z1 side cover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上六顆螺絲鬆掉卸下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對角鎖鎖上，以扭力板手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磅再用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磅鎖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6650ECB-0894-4AE8-A22D-1516F5A8A97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8475"/>
            <a:ext cx="3976847" cy="298263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938DCA-27C8-4EE0-8DAE-775BE76F50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38474"/>
            <a:ext cx="3976847" cy="29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7040540-AB93-4639-B01C-F3453273B25C}"/>
</file>

<file path=customXml/itemProps2.xml><?xml version="1.0" encoding="utf-8"?>
<ds:datastoreItem xmlns:ds="http://schemas.openxmlformats.org/officeDocument/2006/customXml" ds:itemID="{A6E2AC4C-FE06-4EB5-A213-DB7E597777DE}"/>
</file>

<file path=customXml/itemProps3.xml><?xml version="1.0" encoding="utf-8"?>
<ds:datastoreItem xmlns:ds="http://schemas.openxmlformats.org/officeDocument/2006/customXml" ds:itemID="{88FB37D9-6FDA-4FE5-9C59-BBAA7A32FCAF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22278</TotalTime>
  <Words>468</Words>
  <Application>Microsoft Office PowerPoint</Application>
  <PresentationFormat>如螢幕大小 (4:3)</PresentationFormat>
  <Paragraphs>110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Franklin Gothic Book</vt:lpstr>
      <vt:lpstr>Perpetua</vt:lpstr>
      <vt:lpstr>微軟正黑體</vt:lpstr>
      <vt:lpstr>新細明體</vt:lpstr>
      <vt:lpstr>Arial</vt:lpstr>
      <vt:lpstr>Calibri</vt:lpstr>
      <vt:lpstr>Symbol</vt:lpstr>
      <vt:lpstr>Wingdings 2</vt:lpstr>
      <vt:lpstr>Nuvoton佈景主題</vt:lpstr>
      <vt:lpstr>爐管新人學習進度報告</vt:lpstr>
      <vt:lpstr>報告內容</vt:lpstr>
      <vt:lpstr>一、兩週進度</vt:lpstr>
      <vt:lpstr>二、PM 實作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三、個人進度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566</cp:revision>
  <dcterms:created xsi:type="dcterms:W3CDTF">2012-03-21T02:57:47Z</dcterms:created>
  <dcterms:modified xsi:type="dcterms:W3CDTF">2021-05-16T03:03:40Z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37100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