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98" r:id="rId1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2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9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CCLI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李治中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5CBE6-4D43-4FF7-BB23-5431A137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三、個人進度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070A4EFD-3051-4C34-9E59-AAC42F5F350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4587228"/>
              </p:ext>
            </p:extLst>
          </p:nvPr>
        </p:nvGraphicFramePr>
        <p:xfrm>
          <a:off x="1259632" y="1628801"/>
          <a:ext cx="4887168" cy="4176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0634">
                  <a:extLst>
                    <a:ext uri="{9D8B030D-6E8A-4147-A177-3AD203B41FA5}">
                      <a16:colId xmlns:a16="http://schemas.microsoft.com/office/drawing/2014/main" val="2915214347"/>
                    </a:ext>
                  </a:extLst>
                </a:gridCol>
                <a:gridCol w="1175687">
                  <a:extLst>
                    <a:ext uri="{9D8B030D-6E8A-4147-A177-3AD203B41FA5}">
                      <a16:colId xmlns:a16="http://schemas.microsoft.com/office/drawing/2014/main" val="1275386825"/>
                    </a:ext>
                  </a:extLst>
                </a:gridCol>
                <a:gridCol w="2120847">
                  <a:extLst>
                    <a:ext uri="{9D8B030D-6E8A-4147-A177-3AD203B41FA5}">
                      <a16:colId xmlns:a16="http://schemas.microsoft.com/office/drawing/2014/main" val="3611726835"/>
                    </a:ext>
                  </a:extLst>
                </a:gridCol>
              </a:tblGrid>
              <a:tr h="450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 </a:t>
                      </a:r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完成進度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02835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SPM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26831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6933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SPM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35788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084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812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 line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安裝上不熟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7683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QPM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3070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YPM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68364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POCL3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05499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MPM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1767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BPM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可獨力完成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56750"/>
                  </a:ext>
                </a:extLst>
              </a:tr>
              <a:tr h="3105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GRD MPM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34692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027D28-13BD-476A-9249-9EB65F2E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DDF32-4887-475B-AC3E-6225295C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兩週進度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個人進度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6CAC-3619-447C-90C6-9EE3A14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一、兩週進度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ED472B3-6AD3-422F-B854-36B7967C37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2012871"/>
              </p:ext>
            </p:extLst>
          </p:nvPr>
        </p:nvGraphicFramePr>
        <p:xfrm>
          <a:off x="914400" y="1417638"/>
          <a:ext cx="7772398" cy="341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432">
                  <a:extLst>
                    <a:ext uri="{9D8B030D-6E8A-4147-A177-3AD203B41FA5}">
                      <a16:colId xmlns:a16="http://schemas.microsoft.com/office/drawing/2014/main" val="353569592"/>
                    </a:ext>
                  </a:extLst>
                </a:gridCol>
                <a:gridCol w="5626966">
                  <a:extLst>
                    <a:ext uri="{9D8B030D-6E8A-4147-A177-3AD203B41FA5}">
                      <a16:colId xmlns:a16="http://schemas.microsoft.com/office/drawing/2014/main" val="3601455079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3629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WSIX 1B  BPM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02927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報廢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45929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RCM Trans LC Fill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4436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LP-T5   3PM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07743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 Carrier Port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27580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GRD-3  MPM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733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RTP-2   25PM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0807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GRD3-Z1 Wheel Replace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62810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39897-A25F-4DCC-B840-3A4A7A0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015D49-853A-4105-BC5A-1936F5A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15CD1-8721-468C-860F-4FBD5C6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PM</a:t>
            </a:r>
            <a:r>
              <a:rPr lang="zh-TW" altLang="en-US" dirty="0"/>
              <a:t> 實作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2BD647-0732-441D-B57D-03CAABC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B0544-BF44-4065-8488-7ED8425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7CB55C-3DF9-493A-9476-7CCF9203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17735-F899-48A5-B26D-E2EBCC8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1BA422-777C-4484-867C-C35ACEDD4A2C}"/>
              </a:ext>
            </a:extLst>
          </p:cNvPr>
          <p:cNvSpPr txBox="1"/>
          <p:nvPr/>
        </p:nvSpPr>
        <p:spPr>
          <a:xfrm>
            <a:off x="1322807" y="678219"/>
            <a:ext cx="63455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WSIX 1B  BPM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WSIX BPM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 lib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端，大八卦上的水管拆除再將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顆螺絲鬆掉，卸除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Feed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再將小八卦上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顆螺絲一樣卸除，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FEED Tube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需做更換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21B8B7F-8955-49BC-AA4F-4A92BB4BDB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44" y="3149927"/>
            <a:ext cx="3962400" cy="2971800"/>
          </a:xfr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FD42BF-E958-4DEB-8AE3-BE9C8FEF384C}"/>
              </a:ext>
            </a:extLst>
          </p:cNvPr>
          <p:cNvCxnSpPr/>
          <p:nvPr/>
        </p:nvCxnSpPr>
        <p:spPr>
          <a:xfrm>
            <a:off x="2875957" y="4370586"/>
            <a:ext cx="3528392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1A59197-FBDA-4FA3-AB47-D8665F5BBE4E}"/>
              </a:ext>
            </a:extLst>
          </p:cNvPr>
          <p:cNvSpPr txBox="1"/>
          <p:nvPr/>
        </p:nvSpPr>
        <p:spPr>
          <a:xfrm>
            <a:off x="1558822" y="4185920"/>
            <a:ext cx="129614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FEED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625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98EA89-C3EC-4B7E-8A37-E487A40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8E05C9-6B48-4F4B-AAD1-CE5AC0B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D7244B-AF1A-49DB-87FB-977AB14A84ED}"/>
              </a:ext>
            </a:extLst>
          </p:cNvPr>
          <p:cNvSpPr txBox="1"/>
          <p:nvPr/>
        </p:nvSpPr>
        <p:spPr>
          <a:xfrm>
            <a:off x="1625902" y="1408756"/>
            <a:ext cx="6195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小八卦卸除後須做清潔，用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Air Gun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將小洞有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sym typeface="Symbol" panose="05050102010706020507" pitchFamily="18" charset="2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塞住的部分吹乾淨，再使用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IPA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小白布做清潔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1BA0DA-5AC1-46E9-891B-8FB8EC479A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04" y="2935724"/>
            <a:ext cx="3634032" cy="27255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626482-924C-42F8-A251-9C1244ED7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66" y="2902754"/>
            <a:ext cx="3677992" cy="275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8FBA6-E6AA-43DF-B91B-CA8144E8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F01ED1-7802-46B2-BDF9-4D451F5C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742051-39C3-4242-A359-86155992F67A}"/>
              </a:ext>
            </a:extLst>
          </p:cNvPr>
          <p:cNvSpPr txBox="1"/>
          <p:nvPr/>
        </p:nvSpPr>
        <p:spPr>
          <a:xfrm>
            <a:off x="1816716" y="1230725"/>
            <a:ext cx="6401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 lib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裝回後將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Chamber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抽真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關掉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開始升溫來進行較溫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630DEE6-747B-4FA1-8663-74CC8AC110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80928"/>
            <a:ext cx="4140696" cy="3105522"/>
          </a:xfrm>
        </p:spPr>
      </p:pic>
    </p:spTree>
    <p:extLst>
      <p:ext uri="{BB962C8B-B14F-4D97-AF65-F5344CB8AC3E}">
        <p14:creationId xmlns:p14="http://schemas.microsoft.com/office/powerpoint/2010/main" val="27042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FC12-97B3-4E2C-9823-BA41CD4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54396-C241-4AEC-91BD-5BC2C2A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63C7429-2898-4279-B8BA-91D3F31B8583}"/>
                  </a:ext>
                </a:extLst>
              </p:cNvPr>
              <p:cNvSpPr txBox="1"/>
              <p:nvPr/>
            </p:nvSpPr>
            <p:spPr>
              <a:xfrm>
                <a:off x="1475656" y="1018917"/>
                <a:ext cx="6427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當溫度升至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度時，觀察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T/C Wafer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之溫度是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否為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340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度，若未到達則須調整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lamp  C0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值，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與溫度的比約為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1:1(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調整為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340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63C7429-2898-4279-B8BA-91D3F31B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018917"/>
                <a:ext cx="6427546" cy="1200329"/>
              </a:xfrm>
              <a:prstGeom prst="rect">
                <a:avLst/>
              </a:prstGeom>
              <a:blipFill>
                <a:blip r:embed="rId2"/>
                <a:stretch>
                  <a:fillRect l="-1423" t="-3553" r="-1233" b="-111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BE85D41-ACA1-4DA7-960D-A2A4EFCA82A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946407"/>
            <a:ext cx="3962400" cy="2971800"/>
          </a:xfrm>
        </p:spPr>
      </p:pic>
    </p:spTree>
    <p:extLst>
      <p:ext uri="{BB962C8B-B14F-4D97-AF65-F5344CB8AC3E}">
        <p14:creationId xmlns:p14="http://schemas.microsoft.com/office/powerpoint/2010/main" val="151638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1087B3-57B3-4404-9D39-E045AA5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22D973-6ED1-4145-8B43-02A62AD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2181E-CFC0-4624-8210-F3225DA16EA1}"/>
              </a:ext>
            </a:extLst>
          </p:cNvPr>
          <p:cNvSpPr txBox="1"/>
          <p:nvPr/>
        </p:nvSpPr>
        <p:spPr>
          <a:xfrm>
            <a:off x="914401" y="490522"/>
            <a:ext cx="7709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RCM Trans LC Fill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 LC Fill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由大綱瓶填充到各機後小瓶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液位過低時須做，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時先開所需補的機台之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Valve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RCM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V3 Turn 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Turn 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，等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到液位正常時再將所有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Turn off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67BF2B5A-977A-423C-B7F4-832863102D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86609"/>
            <a:ext cx="3746752" cy="2810064"/>
          </a:xfr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4A72C6D-9BCD-403F-A15F-610C6FABB3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986609"/>
            <a:ext cx="3746752" cy="28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8CA82E3-7537-4611-8741-E05F5DE3358C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88FB37D9-6FDA-4FE5-9C59-BBAA7A32FCAF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22294</TotalTime>
  <Words>420</Words>
  <Application>Microsoft Office PowerPoint</Application>
  <PresentationFormat>如螢幕大小 (4:3)</PresentationFormat>
  <Paragraphs>98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Franklin Gothic Book</vt:lpstr>
      <vt:lpstr>Perpetua</vt:lpstr>
      <vt:lpstr>微軟正黑體</vt:lpstr>
      <vt:lpstr>新細明體</vt:lpstr>
      <vt:lpstr>Arial</vt:lpstr>
      <vt:lpstr>Calibri</vt:lpstr>
      <vt:lpstr>Cambria Math</vt:lpstr>
      <vt:lpstr>Symbol</vt:lpstr>
      <vt:lpstr>Wingdings 2</vt:lpstr>
      <vt:lpstr>Nuvoton佈景主題</vt:lpstr>
      <vt:lpstr>爐管新人學習進度報告</vt:lpstr>
      <vt:lpstr>報告內容</vt:lpstr>
      <vt:lpstr>一、兩週進度</vt:lpstr>
      <vt:lpstr>二、PM 實作</vt:lpstr>
      <vt:lpstr>PowerPoint 簡報</vt:lpstr>
      <vt:lpstr>PowerPoint 簡報</vt:lpstr>
      <vt:lpstr>PowerPoint 簡報</vt:lpstr>
      <vt:lpstr>PowerPoint 簡報</vt:lpstr>
      <vt:lpstr>PowerPoint 簡報</vt:lpstr>
      <vt:lpstr>三、個人進度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575</cp:revision>
  <dcterms:created xsi:type="dcterms:W3CDTF">2012-03-21T02:57:47Z</dcterms:created>
  <dcterms:modified xsi:type="dcterms:W3CDTF">2021-05-16T03:03:58Z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37200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