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0" r:id="rId6"/>
    <p:sldId id="281" r:id="rId7"/>
    <p:sldId id="282" r:id="rId8"/>
    <p:sldId id="299" r:id="rId9"/>
    <p:sldId id="300" r:id="rId10"/>
    <p:sldId id="301" r:id="rId11"/>
    <p:sldId id="302" r:id="rId12"/>
    <p:sldId id="283" r:id="rId13"/>
    <p:sldId id="303" r:id="rId14"/>
    <p:sldId id="287" r:id="rId15"/>
    <p:sldId id="286" r:id="rId16"/>
    <p:sldId id="298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2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5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2021/5/18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CCLI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李治中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07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81F3E-852A-48BF-8927-3807BB2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493D6-C736-4A18-A49F-8C3BE69E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A11167-E59F-4C10-9CA2-7EB8E0896B3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914400" y="620688"/>
            <a:ext cx="777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OOS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2D03F7-517A-4DD4-BEC3-9B8956C4BD17}"/>
              </a:ext>
            </a:extLst>
          </p:cNvPr>
          <p:cNvSpPr txBox="1"/>
          <p:nvPr/>
        </p:nvSpPr>
        <p:spPr>
          <a:xfrm>
            <a:off x="1187624" y="1412776"/>
            <a:ext cx="6465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 PTC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偏高，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M/W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下來後發現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，觀察其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點鐘邊緣，檢查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為上緣有白色條紋，確認刮管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與內管間隙約為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2mm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351768"/>
            <a:ext cx="4099718" cy="27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4FC12-97B3-4E2C-9823-BA41CD4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B54396-C241-4AEC-91BD-5BC2C2A5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3C7429-2898-4279-B8BA-91D3F31B8583}"/>
              </a:ext>
            </a:extLst>
          </p:cNvPr>
          <p:cNvSpPr txBox="1"/>
          <p:nvPr/>
        </p:nvSpPr>
        <p:spPr>
          <a:xfrm>
            <a:off x="1475656" y="1018917"/>
            <a:ext cx="6427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仍會有刮管之現象，之後更換保溫筒並且拆下賓士盤做清潔重新裝回，內管略為傾斜並作調整，挑整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之水平，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下方四顆螺絲來做調整，後續之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皆為正常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D90B05-1C87-4B33-8743-29DEF77D6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825415"/>
            <a:ext cx="4068440" cy="3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8FBA6-E6AA-43DF-B91B-CA8144E8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F01ED1-7802-46B2-BDF9-4D451F5C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742051-39C3-4242-A359-86155992F67A}"/>
              </a:ext>
            </a:extLst>
          </p:cNvPr>
          <p:cNvSpPr txBox="1"/>
          <p:nvPr/>
        </p:nvSpPr>
        <p:spPr>
          <a:xfrm>
            <a:off x="1816716" y="123072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2D7531C-82F6-4A92-B50B-E408A18D4D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647700"/>
            <a:ext cx="7772400" cy="244827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時通知說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與內管間隙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，由於個人經驗不足未能準確判斷其是否會有刮管之現象，造成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完之後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，檢查刮管時以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M01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時做觀察，未注意此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為偏心圓，倘若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上於更高處時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極有可能會造成刮管之現象，日後會更加注意，不確定時更要去找學長來作協助</a:t>
            </a:r>
          </a:p>
        </p:txBody>
      </p:sp>
    </p:spTree>
    <p:extLst>
      <p:ext uri="{BB962C8B-B14F-4D97-AF65-F5344CB8AC3E}">
        <p14:creationId xmlns:p14="http://schemas.microsoft.com/office/powerpoint/2010/main" val="270423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5CBE6-4D43-4FF7-BB23-5431A137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三、個人進度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070A4EFD-3051-4C34-9E59-AAC42F5F350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8497401"/>
              </p:ext>
            </p:extLst>
          </p:nvPr>
        </p:nvGraphicFramePr>
        <p:xfrm>
          <a:off x="1259632" y="1628801"/>
          <a:ext cx="4887168" cy="4422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34">
                  <a:extLst>
                    <a:ext uri="{9D8B030D-6E8A-4147-A177-3AD203B41FA5}">
                      <a16:colId xmlns:a16="http://schemas.microsoft.com/office/drawing/2014/main" val="2915214347"/>
                    </a:ext>
                  </a:extLst>
                </a:gridCol>
                <a:gridCol w="1175687">
                  <a:extLst>
                    <a:ext uri="{9D8B030D-6E8A-4147-A177-3AD203B41FA5}">
                      <a16:colId xmlns:a16="http://schemas.microsoft.com/office/drawing/2014/main" val="1275386825"/>
                    </a:ext>
                  </a:extLst>
                </a:gridCol>
                <a:gridCol w="2120847">
                  <a:extLst>
                    <a:ext uri="{9D8B030D-6E8A-4147-A177-3AD203B41FA5}">
                      <a16:colId xmlns:a16="http://schemas.microsoft.com/office/drawing/2014/main" val="3611726835"/>
                    </a:ext>
                  </a:extLst>
                </a:gridCol>
              </a:tblGrid>
              <a:tr h="45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 </a:t>
                      </a:r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完成進度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02835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SPM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926831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6933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3578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084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812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7683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QPM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3070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YPM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6836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POCL3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Injectoer&amp;Exhaust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piping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尚未裝過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05499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MPM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可獨力完成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17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5675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GRD MPM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34692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027D28-13BD-476A-9249-9EB65F2E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DDF32-4887-475B-AC3E-6225295C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兩週進度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個人進度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86CAC-3619-447C-90C6-9EE3A14F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一、兩週進度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ED472B3-6AD3-422F-B854-36B7967C37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236797"/>
              </p:ext>
            </p:extLst>
          </p:nvPr>
        </p:nvGraphicFramePr>
        <p:xfrm>
          <a:off x="914400" y="1417638"/>
          <a:ext cx="7772398" cy="341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432">
                  <a:extLst>
                    <a:ext uri="{9D8B030D-6E8A-4147-A177-3AD203B41FA5}">
                      <a16:colId xmlns:a16="http://schemas.microsoft.com/office/drawing/2014/main" val="353569592"/>
                    </a:ext>
                  </a:extLst>
                </a:gridCol>
                <a:gridCol w="5626966">
                  <a:extLst>
                    <a:ext uri="{9D8B030D-6E8A-4147-A177-3AD203B41FA5}">
                      <a16:colId xmlns:a16="http://schemas.microsoft.com/office/drawing/2014/main" val="3601455079"/>
                    </a:ext>
                  </a:extLst>
                </a:gridCol>
              </a:tblGrid>
              <a:tr h="37991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3629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拿手機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02927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拿手機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45929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WSIX-2C  BPM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4436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拿手機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07743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Clen WSIX Burn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27580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拿手機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733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拿手機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0807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F25  BPM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97691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39897-A25F-4DCC-B840-3A4A7A0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015D49-853A-4105-BC5A-1936F5A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15CD1-8721-468C-860F-4FBD5C6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PM</a:t>
            </a:r>
            <a:r>
              <a:rPr lang="zh-TW" altLang="en-US" dirty="0"/>
              <a:t> 實作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2BD647-0732-441D-B57D-03CAABC1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0B0544-BF44-4065-8488-7ED8425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1E67D-E0B7-439A-A961-8C6B1E81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89" y="191858"/>
            <a:ext cx="7772400" cy="1143000"/>
          </a:xfrm>
        </p:spPr>
        <p:txBody>
          <a:bodyPr/>
          <a:lstStyle/>
          <a:p>
            <a:r>
              <a:rPr lang="en-US" altLang="zh-TW" dirty="0"/>
              <a:t>F25  BPM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58FD34-0863-4E2E-9A7D-8509D84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DE18E8-CA04-44A6-8EF3-F7A897F0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8D03B9-64A5-4B8A-912E-B00E8C07238E}"/>
              </a:ext>
            </a:extLst>
          </p:cNvPr>
          <p:cNvSpPr txBox="1"/>
          <p:nvPr/>
        </p:nvSpPr>
        <p:spPr>
          <a:xfrm>
            <a:off x="755576" y="1829096"/>
            <a:ext cx="44904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F25  POCL3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與一般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Oxide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管裝管操作差不多，需先量測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Exhaust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端之後度是否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&gt;2.5mm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，以治具放置於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放上，慢慢升至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P04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，快到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P04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時即停止含住四顆固定螺絲，使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還可以轉動得狀態，方便之後裝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Exhaust 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時調整角度，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孔，右方塞入編號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1,2,3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，左方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4,5</a:t>
            </a:r>
          </a:p>
          <a:p>
            <a:endParaRPr lang="zh-TW" alt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9B1C4FC8-56D3-41FF-A9E4-59D8F8B2B9F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11" y="1861220"/>
            <a:ext cx="2847572" cy="431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73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8C266E-02DC-4E44-BCDD-3356F5CD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1D4507-D888-4862-8C1A-F2795874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3EB512-8086-4509-9ED5-B8C8888EB683}"/>
              </a:ext>
            </a:extLst>
          </p:cNvPr>
          <p:cNvSpPr txBox="1"/>
          <p:nvPr/>
        </p:nvSpPr>
        <p:spPr>
          <a:xfrm>
            <a:off x="914400" y="908720"/>
            <a:ext cx="6997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Exhaust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端，先清潔其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Teflon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螺帽，並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檢查有無破損變形，再將軟管接於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上端，最後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Exhaust 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，調整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之角度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804758D9-BFE9-4E52-8A8E-6989CC7F2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3" t="28400" r="39989" b="59900"/>
          <a:stretch/>
        </p:blipFill>
        <p:spPr bwMode="auto">
          <a:xfrm>
            <a:off x="1463383" y="3356992"/>
            <a:ext cx="2276795" cy="123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0A452A-4AAA-49B8-A61B-561807AA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60" y="2348880"/>
            <a:ext cx="4174975" cy="312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D234B82-5B1D-4272-846C-A0737D3884E4}"/>
              </a:ext>
            </a:extLst>
          </p:cNvPr>
          <p:cNvSpPr/>
          <p:nvPr/>
        </p:nvSpPr>
        <p:spPr>
          <a:xfrm rot="16200000">
            <a:off x="2058900" y="4443844"/>
            <a:ext cx="1085762" cy="340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5CD739-E930-4724-8529-048DE1565D84}"/>
              </a:ext>
            </a:extLst>
          </p:cNvPr>
          <p:cNvSpPr txBox="1"/>
          <p:nvPr/>
        </p:nvSpPr>
        <p:spPr>
          <a:xfrm>
            <a:off x="2051720" y="5208552"/>
            <a:ext cx="12241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     </a:t>
            </a:r>
            <a:r>
              <a:rPr lang="en-US" altLang="zh-TW" sz="2400" dirty="0"/>
              <a:t>Tray</a:t>
            </a:r>
            <a:endParaRPr lang="zh-TW" altLang="en-US" sz="2400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DD4EEF8F-90C3-46C5-9871-39616C0B3105}"/>
              </a:ext>
            </a:extLst>
          </p:cNvPr>
          <p:cNvSpPr/>
          <p:nvPr/>
        </p:nvSpPr>
        <p:spPr>
          <a:xfrm rot="9796970">
            <a:off x="5408379" y="4171243"/>
            <a:ext cx="336625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AD5EB3-66B7-4C6D-83D7-3F544F3A9CFD}"/>
              </a:ext>
            </a:extLst>
          </p:cNvPr>
          <p:cNvSpPr txBox="1"/>
          <p:nvPr/>
        </p:nvSpPr>
        <p:spPr>
          <a:xfrm>
            <a:off x="6084168" y="5670217"/>
            <a:ext cx="2016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Exhaust Piping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376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C16129-AC16-4F44-81D8-E22F7B02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16C19B-3F3C-48A2-8D40-D488EE77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DF14B-6FBE-45FC-A9FA-C371FEDE988B}"/>
              </a:ext>
            </a:extLst>
          </p:cNvPr>
          <p:cNvSpPr txBox="1"/>
          <p:nvPr/>
        </p:nvSpPr>
        <p:spPr>
          <a:xfrm>
            <a:off x="1324197" y="1131092"/>
            <a:ext cx="6495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右方三管連接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POCL3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，最右端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需連接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Injector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Injector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須貼緊管壁並與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內之扣環扣住，再將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Teflon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螺帽鎖在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9CE77A-444E-43C1-B119-23103DAC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5" y="3017872"/>
            <a:ext cx="4023221" cy="301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C7C6C60-008C-429B-8C94-592890E7478C}"/>
              </a:ext>
            </a:extLst>
          </p:cNvPr>
          <p:cNvSpPr/>
          <p:nvPr/>
        </p:nvSpPr>
        <p:spPr>
          <a:xfrm rot="10800000">
            <a:off x="5004048" y="4149079"/>
            <a:ext cx="1224136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FE43F1-129A-48F1-BFED-AECA73723124}"/>
              </a:ext>
            </a:extLst>
          </p:cNvPr>
          <p:cNvSpPr txBox="1"/>
          <p:nvPr/>
        </p:nvSpPr>
        <p:spPr>
          <a:xfrm>
            <a:off x="6372200" y="4077072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Injector </a:t>
            </a:r>
            <a:r>
              <a:rPr lang="zh-TW" altLang="en-US" sz="2400" dirty="0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370204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D8A1AB6-351E-43C4-87A1-05E9D387526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47218"/>
            <a:ext cx="4419550" cy="33146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2462FA-EA63-4210-8674-A030143B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319B45-BA6E-44FC-B1BB-4483907B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1A13E7-297F-4F5E-BE8E-0E0D402B501C}"/>
              </a:ext>
            </a:extLst>
          </p:cNvPr>
          <p:cNvSpPr txBox="1"/>
          <p:nvPr/>
        </p:nvSpPr>
        <p:spPr>
          <a:xfrm>
            <a:off x="1403648" y="847055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裝完後進行測漏，先至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FAB B1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氦氣測漏儀連接至機台後方，此時先做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，再將手動閥打開，氦氣測漏從後段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開始作抓漏，每段連接處做檢查</a:t>
            </a:r>
          </a:p>
        </p:txBody>
      </p:sp>
    </p:spTree>
    <p:extLst>
      <p:ext uri="{BB962C8B-B14F-4D97-AF65-F5344CB8AC3E}">
        <p14:creationId xmlns:p14="http://schemas.microsoft.com/office/powerpoint/2010/main" val="43261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7CB55C-3DF9-493A-9476-7CCF9203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17735-F899-48A5-B26D-E2EBCC84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1BA422-777C-4484-867C-C35ACEDD4A2C}"/>
              </a:ext>
            </a:extLst>
          </p:cNvPr>
          <p:cNvSpPr txBox="1"/>
          <p:nvPr/>
        </p:nvSpPr>
        <p:spPr>
          <a:xfrm>
            <a:off x="1649910" y="1152323"/>
            <a:ext cx="6345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上放上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 Quartz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，接著放上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Pedestal Base, 12Fin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Pedestal Cover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Quartz 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，進行承接，將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往上升確認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是否會刮管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Injector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間隙，並且確認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Pedestal Cover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是否會撞到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端，之後調整承接最後進行傳送校正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6253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EA72EE-3096-4382-B199-EAE27BED0983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22543</TotalTime>
  <Words>689</Words>
  <Application>Microsoft Office PowerPoint</Application>
  <PresentationFormat>如螢幕大小 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 2</vt:lpstr>
      <vt:lpstr>Nuvoton佈景主題</vt:lpstr>
      <vt:lpstr>爐管新人學習進度報告</vt:lpstr>
      <vt:lpstr>報告內容</vt:lpstr>
      <vt:lpstr>一、兩週進度</vt:lpstr>
      <vt:lpstr>二、PM 實作</vt:lpstr>
      <vt:lpstr>F25  BPM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三、個人進度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609</cp:revision>
  <dcterms:created xsi:type="dcterms:W3CDTF">2012-03-21T02:57:47Z</dcterms:created>
  <dcterms:modified xsi:type="dcterms:W3CDTF">2021-05-18T02:17:53Z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37500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