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016-8712-440F-AC83-2E5D350C4D48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712A-F3C6-4733-9CB8-CE404262C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0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34E1C-B8B5-4B34-8FBB-54585BCE06E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20160-F2E4-42FD-81D2-C92CC710B0E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BE9FC-0E06-467F-895A-3184647C3FCD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2536-5ABE-4285-B643-9E4FC5C129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638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9E8CE-4B64-4176-8C2E-CAFF351082DE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DF74B-3B27-4A89-9652-AC57F6A5BE5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50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CC2EB3-2AF4-408C-9A77-23592733E40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997CD-AEB7-408F-93CC-0558B22668A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100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098D1-16B5-4450-97EE-3D230D88492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534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13CBF-063F-44F1-B71D-F0E38587DB4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D02A9-B989-4092-8575-FF98B3159EF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9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E8A67-AACB-405E-8369-0D2767B9B02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D50E5-350E-4415-95C0-ED48730894F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15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22268-5312-4EEC-AD7F-EC3DDC8BF7F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897B0-7CBD-4D9C-B5D4-433211DF731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7506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4727D-2A34-4F38-8F6A-33204D12A9A6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58D15-6C28-4EFD-89BA-FBCF9AEA747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918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A113F-38E9-4EA5-9C8E-EDA4F8B5A1A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029E5-2B41-4D4C-B634-EAEAE4895DC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687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85927-1A12-4D51-89A8-D5215A7CA11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D92B4-9BE0-46BA-A9D1-7035667FC5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1426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AA8E-1DBB-48C1-927C-AFC6C4ED5F0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5D76A-EDFE-4BE6-A63B-6A7994DAF90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905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C6C9-36FF-495A-8E06-45D17041880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B372B-0373-4064-88C4-BD16667C50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jpeg"/><Relationship Id="rId10" Type="http://schemas.microsoft.com/office/2007/relationships/hdphoto" Target="../media/hdphoto2.wdp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承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新細明體" panose="02020500000000000000" pitchFamily="18" charset="-120"/>
                <a:cs typeface="+mn-cs"/>
              </a:rPr>
              <a:t>2020.06.01~2020.06.12</a:t>
            </a:r>
          </a:p>
        </p:txBody>
      </p:sp>
    </p:spTree>
    <p:extLst>
      <p:ext uri="{BB962C8B-B14F-4D97-AF65-F5344CB8AC3E}">
        <p14:creationId xmlns:p14="http://schemas.microsoft.com/office/powerpoint/2010/main" val="3073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50007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LP-Poly BPM</a:t>
            </a:r>
            <a:r>
              <a:rPr lang="zh-TW" altLang="en-US" sz="2000" dirty="0" smtClean="0">
                <a:latin typeface="+mj-ea"/>
                <a:ea typeface="+mj-ea"/>
              </a:rPr>
              <a:t>大致流程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LP-Poly BPM</a:t>
            </a:r>
            <a:r>
              <a:rPr lang="zh-TW" altLang="en-US" sz="2000" dirty="0" smtClean="0">
                <a:latin typeface="+mj-ea"/>
                <a:ea typeface="+mj-ea"/>
              </a:rPr>
              <a:t>注意事項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>
                <a:latin typeface="+mj-ea"/>
                <a:ea typeface="+mj-ea"/>
              </a:rPr>
              <a:t>LP-POLY 900mm INJECTOR </a:t>
            </a:r>
            <a:r>
              <a:rPr lang="zh-TW" altLang="en-US" sz="2000" dirty="0">
                <a:latin typeface="+mj-ea"/>
                <a:ea typeface="+mj-ea"/>
              </a:rPr>
              <a:t>安裝程序</a:t>
            </a:r>
            <a:endParaRPr lang="en-US" altLang="zh-TW" sz="20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+mj-ea"/>
                <a:ea typeface="+mj-ea"/>
              </a:rPr>
              <a:t>執行</a:t>
            </a:r>
            <a:r>
              <a:rPr lang="en-US" altLang="zh-TW" sz="2000" dirty="0" err="1">
                <a:solidFill>
                  <a:prstClr val="black"/>
                </a:solidFill>
                <a:latin typeface="+mj-ea"/>
                <a:ea typeface="+mj-ea"/>
              </a:rPr>
              <a:t>Coatingt</a:t>
            </a:r>
            <a:r>
              <a:rPr lang="zh-TW" altLang="en-US" sz="2000" dirty="0">
                <a:solidFill>
                  <a:prstClr val="black"/>
                </a:solidFill>
                <a:latin typeface="+mj-ea"/>
                <a:ea typeface="+mj-ea"/>
              </a:rPr>
              <a:t>程式</a:t>
            </a:r>
            <a:r>
              <a:rPr lang="zh-TW" altLang="en-US" sz="2000" dirty="0" smtClean="0">
                <a:solidFill>
                  <a:prstClr val="black"/>
                </a:solidFill>
                <a:latin typeface="+mj-ea"/>
                <a:ea typeface="+mj-ea"/>
              </a:rPr>
              <a:t>步驟</a:t>
            </a:r>
            <a:endParaRPr lang="en-US" altLang="zh-TW" sz="2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兩週內</a:t>
            </a:r>
            <a:r>
              <a:rPr lang="en-US" altLang="zh-TW" sz="3200" dirty="0">
                <a:latin typeface="+mj-ea"/>
                <a:ea typeface="+mj-ea"/>
              </a:rPr>
              <a:t>PM</a:t>
            </a:r>
            <a:r>
              <a:rPr lang="zh-TW" altLang="en-US" sz="3200" dirty="0">
                <a:latin typeface="+mj-ea"/>
                <a:ea typeface="+mj-ea"/>
              </a:rPr>
              <a:t>機台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01399"/>
              </p:ext>
            </p:extLst>
          </p:nvPr>
        </p:nvGraphicFramePr>
        <p:xfrm>
          <a:off x="931027" y="1524693"/>
          <a:ext cx="10756502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5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8146307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AP-F29(YPM)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傳送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GRD-3(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研磨機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更換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WHEEL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介紹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AP-F41(YPM)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YPM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介紹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WSIX-1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WSIX-2(MPM)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CLEAN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BURN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BOX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抄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Pump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cooler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TEMP(N1~N7)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LP-T5(2PM)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抄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Pump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cooler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TEMP(N1~N7)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LP-P2(5PM)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拆裝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APC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、大砲管、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MV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REPLACE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QSV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06/09(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報廢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PARTS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料號介紹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06/10(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AP-F13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傳送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LP-P7(BPM)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 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 algn="l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例測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LK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PCV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CLEAN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dirty="0" smtClean="0">
                          <a:effectLst/>
                          <a:latin typeface="+mj-ea"/>
                          <a:ea typeface="+mj-ea"/>
                        </a:rPr>
                        <a:t>cap</a:t>
                      </a:r>
                      <a:r>
                        <a:rPr lang="zh-TW" altLang="en-US" sz="18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8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effectLst/>
                          <a:latin typeface="+mj-ea"/>
                          <a:ea typeface="+mj-ea"/>
                        </a:rPr>
                        <a:t>roller</a:t>
                      </a:r>
                      <a:r>
                        <a:rPr lang="zh-TW" altLang="en-US" sz="18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8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effectLst/>
                          <a:latin typeface="+mj-ea"/>
                          <a:ea typeface="+mj-ea"/>
                        </a:rPr>
                        <a:t>robot assembly 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7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780" y="473827"/>
            <a:ext cx="4698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2. </a:t>
            </a:r>
            <a:r>
              <a:rPr lang="en-US" altLang="zh-TW" sz="3200" dirty="0" smtClean="0">
                <a:latin typeface="+mj-ea"/>
                <a:ea typeface="+mj-ea"/>
              </a:rPr>
              <a:t>LP-Poly BPM</a:t>
            </a:r>
            <a:r>
              <a:rPr lang="zh-TW" altLang="en-US" sz="3200" dirty="0">
                <a:latin typeface="+mj-ea"/>
                <a:ea typeface="+mj-ea"/>
              </a:rPr>
              <a:t>大致流程</a:t>
            </a:r>
          </a:p>
        </p:txBody>
      </p:sp>
      <p:sp>
        <p:nvSpPr>
          <p:cNvPr id="10" name="矩形 9"/>
          <p:cNvSpPr/>
          <p:nvPr/>
        </p:nvSpPr>
        <p:spPr>
          <a:xfrm>
            <a:off x="944523" y="948690"/>
            <a:ext cx="106351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確認機台</a:t>
            </a:r>
            <a:r>
              <a:rPr lang="en-US" altLang="zh-TW" dirty="0">
                <a:latin typeface="+mj-ea"/>
                <a:ea typeface="+mj-ea"/>
              </a:rPr>
              <a:t>Ready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PM</a:t>
            </a:r>
            <a:r>
              <a:rPr lang="zh-TW" altLang="en-US" dirty="0">
                <a:latin typeface="+mj-ea"/>
                <a:ea typeface="+mj-ea"/>
              </a:rPr>
              <a:t>，將</a:t>
            </a:r>
            <a:r>
              <a:rPr lang="en-US" altLang="zh-TW" dirty="0">
                <a:latin typeface="+mj-ea"/>
                <a:ea typeface="+mj-ea"/>
              </a:rPr>
              <a:t>PM</a:t>
            </a:r>
            <a:r>
              <a:rPr lang="zh-TW" altLang="en-US" dirty="0">
                <a:latin typeface="+mj-ea"/>
                <a:ea typeface="+mj-ea"/>
              </a:rPr>
              <a:t>牌子掛於機台前方。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VL-800</a:t>
            </a:r>
            <a:r>
              <a:rPr lang="zh-TW" altLang="en-US" dirty="0">
                <a:latin typeface="+mj-ea"/>
                <a:ea typeface="+mj-ea"/>
              </a:rPr>
              <a:t>拆下接於</a:t>
            </a:r>
            <a:r>
              <a:rPr lang="en-US" altLang="zh-TW" dirty="0">
                <a:latin typeface="+mj-ea"/>
                <a:ea typeface="+mj-ea"/>
              </a:rPr>
              <a:t>Back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Pedestal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拿至洗管間清洗。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拆下賓士盤、</a:t>
            </a:r>
            <a:r>
              <a:rPr lang="en-US" altLang="zh-TW" dirty="0">
                <a:latin typeface="+mj-ea"/>
                <a:ea typeface="+mj-ea"/>
              </a:rPr>
              <a:t>Dust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Tray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拆下</a:t>
            </a:r>
            <a:r>
              <a:rPr lang="en-US" altLang="zh-TW" dirty="0">
                <a:latin typeface="+mj-ea"/>
                <a:ea typeface="+mj-ea"/>
              </a:rPr>
              <a:t>Pipe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Shutter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拆除管內的</a:t>
            </a:r>
            <a:r>
              <a:rPr lang="en-US" altLang="zh-TW" dirty="0">
                <a:latin typeface="+mj-ea"/>
                <a:ea typeface="+mj-ea"/>
              </a:rPr>
              <a:t>Injector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(L=900&amp;L=250)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拆下內管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+mj-ea"/>
                <a:ea typeface="+mj-ea"/>
              </a:rPr>
              <a:t>內管治具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 err="1">
                <a:latin typeface="+mj-ea"/>
                <a:ea typeface="+mj-ea"/>
              </a:rPr>
              <a:t>Lock→Free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將內管拿至洗管間清洗。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拆除</a:t>
            </a:r>
            <a:r>
              <a:rPr lang="en-US" altLang="zh-TW" dirty="0">
                <a:latin typeface="+mj-ea"/>
                <a:ea typeface="+mj-ea"/>
              </a:rPr>
              <a:t>Injector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(L=120)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拆下外管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外</a:t>
            </a:r>
            <a:r>
              <a:rPr lang="zh-TW" altLang="en-US" dirty="0">
                <a:latin typeface="+mj-ea"/>
                <a:ea typeface="+mj-ea"/>
              </a:rPr>
              <a:t>管治具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>
                <a:latin typeface="+mj-ea"/>
              </a:rPr>
              <a:t>Lock </a:t>
            </a:r>
            <a:r>
              <a:rPr lang="en-US" altLang="zh-TW" dirty="0" smtClean="0">
                <a:latin typeface="+mj-ea"/>
                <a:ea typeface="+mj-ea"/>
              </a:rPr>
              <a:t>→</a:t>
            </a:r>
            <a:r>
              <a:rPr lang="en-US" altLang="zh-TW" dirty="0">
                <a:latin typeface="+mj-ea"/>
              </a:rPr>
              <a:t> Free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將外管拿至洗管間清洗。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將洗好的外管、</a:t>
            </a:r>
            <a:r>
              <a:rPr lang="en-US" altLang="zh-TW" dirty="0">
                <a:latin typeface="+mj-ea"/>
                <a:ea typeface="+mj-ea"/>
              </a:rPr>
              <a:t>Injector(L=120)</a:t>
            </a:r>
            <a:r>
              <a:rPr lang="zh-TW" altLang="en-US" dirty="0">
                <a:latin typeface="+mj-ea"/>
                <a:ea typeface="+mj-ea"/>
              </a:rPr>
              <a:t>裝上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+mj-ea"/>
                <a:ea typeface="+mj-ea"/>
                <a:sym typeface="Wingdings" panose="05000000000000000000" pitchFamily="2" charset="2"/>
              </a:rPr>
              <a:t>外</a:t>
            </a:r>
            <a:r>
              <a:rPr lang="zh-TW" altLang="en-US" dirty="0">
                <a:latin typeface="+mj-ea"/>
                <a:ea typeface="+mj-ea"/>
              </a:rPr>
              <a:t>管治具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en-US" altLang="zh-TW" dirty="0" err="1" smtClean="0">
                <a:latin typeface="+mj-ea"/>
              </a:rPr>
              <a:t>Free</a:t>
            </a:r>
            <a:r>
              <a:rPr lang="en-US" altLang="zh-TW" dirty="0" err="1" smtClean="0">
                <a:latin typeface="+mj-ea"/>
                <a:ea typeface="+mj-ea"/>
              </a:rPr>
              <a:t>→</a:t>
            </a:r>
            <a:r>
              <a:rPr lang="en-US" altLang="zh-TW" dirty="0" err="1" smtClean="0">
                <a:latin typeface="+mj-ea"/>
              </a:rPr>
              <a:t>Lock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</a:rPr>
              <a:t>將洗好</a:t>
            </a:r>
            <a:r>
              <a:rPr lang="zh-TW" altLang="en-US" dirty="0" smtClean="0">
                <a:latin typeface="+mj-ea"/>
              </a:rPr>
              <a:t>的內管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 smtClean="0">
                <a:latin typeface="+mj-ea"/>
              </a:rPr>
              <a:t>Injector(L=900&amp;L=250)</a:t>
            </a:r>
            <a:r>
              <a:rPr lang="zh-TW" altLang="en-US" dirty="0">
                <a:latin typeface="+mj-ea"/>
              </a:rPr>
              <a:t>裝上</a:t>
            </a:r>
            <a:r>
              <a:rPr lang="en-US" altLang="zh-TW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+mj-ea"/>
                <a:sym typeface="Wingdings" panose="05000000000000000000" pitchFamily="2" charset="2"/>
              </a:rPr>
              <a:t>外</a:t>
            </a:r>
            <a:r>
              <a:rPr lang="zh-TW" altLang="en-US" dirty="0">
                <a:latin typeface="+mj-ea"/>
              </a:rPr>
              <a:t>管治具</a:t>
            </a:r>
            <a:r>
              <a:rPr lang="en-US" altLang="zh-TW" dirty="0" smtClean="0">
                <a:latin typeface="+mj-ea"/>
              </a:rPr>
              <a:t>(</a:t>
            </a:r>
            <a:r>
              <a:rPr lang="en-US" altLang="zh-TW" dirty="0">
                <a:latin typeface="+mj-ea"/>
              </a:rPr>
              <a:t>Free </a:t>
            </a:r>
            <a:r>
              <a:rPr lang="en-US" altLang="zh-TW" dirty="0" smtClean="0">
                <a:latin typeface="+mj-ea"/>
              </a:rPr>
              <a:t>→Lock)</a:t>
            </a:r>
            <a:endParaRPr lang="en-US" altLang="zh-TW" dirty="0">
              <a:latin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裝上賓士盤、</a:t>
            </a:r>
            <a:r>
              <a:rPr lang="en-US" altLang="zh-TW" dirty="0">
                <a:latin typeface="+mj-ea"/>
              </a:rPr>
              <a:t> Dust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Tray</a:t>
            </a:r>
            <a:r>
              <a:rPr lang="zh-TW" altLang="en-US" dirty="0" smtClean="0">
                <a:latin typeface="+mj-ea"/>
              </a:rPr>
              <a:t>、</a:t>
            </a:r>
            <a:r>
              <a:rPr lang="en-US" altLang="zh-TW" dirty="0">
                <a:latin typeface="+mj-ea"/>
              </a:rPr>
              <a:t> Pedestal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 smtClean="0">
                <a:latin typeface="+mj-ea"/>
              </a:rPr>
              <a:t>Boat</a:t>
            </a:r>
            <a:r>
              <a:rPr lang="zh-TW" altLang="en-US" dirty="0">
                <a:latin typeface="+mj-ea"/>
              </a:rPr>
              <a:t>、</a:t>
            </a:r>
            <a:r>
              <a:rPr lang="en-US" altLang="zh-TW" dirty="0" smtClean="0">
                <a:latin typeface="+mj-ea"/>
              </a:rPr>
              <a:t>Pipe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進行</a:t>
            </a:r>
            <a:r>
              <a:rPr lang="zh-TW" altLang="en-US" dirty="0">
                <a:latin typeface="+mj-ea"/>
                <a:ea typeface="+mj-ea"/>
              </a:rPr>
              <a:t>刮</a:t>
            </a:r>
            <a:r>
              <a:rPr lang="zh-TW" altLang="en-US" dirty="0" smtClean="0">
                <a:latin typeface="+mj-ea"/>
                <a:ea typeface="+mj-ea"/>
              </a:rPr>
              <a:t>管、</a:t>
            </a:r>
            <a:r>
              <a:rPr lang="en-US" altLang="zh-TW" dirty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Pedestal</a:t>
            </a:r>
            <a:r>
              <a:rPr lang="zh-TW" altLang="en-US" dirty="0">
                <a:latin typeface="+mj-ea"/>
              </a:rPr>
              <a:t>與</a:t>
            </a:r>
            <a:r>
              <a:rPr lang="en-US" altLang="zh-TW" dirty="0" smtClean="0">
                <a:latin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承接、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與</a:t>
            </a:r>
            <a:r>
              <a:rPr lang="en-US" altLang="zh-TW" dirty="0" smtClean="0">
                <a:latin typeface="+mj-ea"/>
                <a:ea typeface="+mj-ea"/>
              </a:rPr>
              <a:t>lock</a:t>
            </a:r>
            <a:r>
              <a:rPr lang="zh-TW" altLang="en-US" dirty="0" smtClean="0">
                <a:latin typeface="+mj-ea"/>
                <a:ea typeface="+mj-ea"/>
              </a:rPr>
              <a:t>承接確認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進行傳送確認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進行</a:t>
            </a:r>
            <a:r>
              <a:rPr lang="en-US" altLang="zh-TW" dirty="0" smtClean="0">
                <a:latin typeface="+mj-ea"/>
                <a:ea typeface="+mj-ea"/>
              </a:rPr>
              <a:t>Purge</a:t>
            </a:r>
            <a:r>
              <a:rPr lang="zh-TW" altLang="en-US" dirty="0" smtClean="0">
                <a:latin typeface="+mj-ea"/>
                <a:ea typeface="+mj-ea"/>
              </a:rPr>
              <a:t>、測漏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裝上</a:t>
            </a:r>
            <a:r>
              <a:rPr lang="en-US" altLang="zh-TW" dirty="0" smtClean="0">
                <a:latin typeface="+mj-ea"/>
                <a:ea typeface="+mj-ea"/>
              </a:rPr>
              <a:t>Shutter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Clean</a:t>
            </a:r>
            <a:r>
              <a:rPr lang="zh-TW" altLang="en-US" dirty="0" smtClean="0">
                <a:latin typeface="+mj-ea"/>
                <a:ea typeface="+mj-ea"/>
              </a:rPr>
              <a:t>機台環境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Run Coating </a:t>
            </a:r>
            <a:r>
              <a:rPr lang="zh-TW" altLang="en-US" dirty="0" smtClean="0">
                <a:latin typeface="+mj-ea"/>
                <a:ea typeface="+mj-ea"/>
              </a:rPr>
              <a:t>程式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10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72" y="1263037"/>
            <a:ext cx="2737341" cy="50966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30780" y="473827"/>
            <a:ext cx="480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3. LP-Poly BPM</a:t>
            </a:r>
            <a:r>
              <a:rPr lang="zh-TW" altLang="en-US" sz="3200" dirty="0" smtClean="0">
                <a:latin typeface="+mj-ea"/>
                <a:ea typeface="+mj-ea"/>
              </a:rPr>
              <a:t>注意事項 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44345" y="1456194"/>
            <a:ext cx="336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+mj-ea"/>
              </a:rPr>
              <a:t>★</a:t>
            </a:r>
            <a:r>
              <a:rPr lang="en-US" altLang="zh-TW" sz="1600" dirty="0" err="1">
                <a:latin typeface="+mj-ea"/>
              </a:rPr>
              <a:t>安裝Injector</a:t>
            </a:r>
            <a:r>
              <a:rPr lang="en-US" altLang="zh-TW" sz="1600" dirty="0">
                <a:latin typeface="+mj-ea"/>
              </a:rPr>
              <a:t>(L=900)時</a:t>
            </a:r>
            <a:r>
              <a:rPr lang="zh-TW" altLang="en-US" sz="1600" dirty="0">
                <a:latin typeface="+mj-ea"/>
              </a:rPr>
              <a:t>，要將</a:t>
            </a:r>
            <a:r>
              <a:rPr lang="en-US" altLang="zh-TW" sz="1600" dirty="0">
                <a:latin typeface="+mj-ea"/>
              </a:rPr>
              <a:t>Injector</a:t>
            </a:r>
            <a:r>
              <a:rPr lang="zh-TW" altLang="en-US" sz="1600" dirty="0">
                <a:latin typeface="+mj-ea"/>
              </a:rPr>
              <a:t>稍微傾斜</a:t>
            </a:r>
            <a:r>
              <a:rPr lang="en-US" altLang="zh-TW" sz="1600" dirty="0">
                <a:latin typeface="+mj-ea"/>
              </a:rPr>
              <a:t>貼</a:t>
            </a:r>
            <a:r>
              <a:rPr lang="zh-TW" altLang="en-US" sz="1600" dirty="0">
                <a:latin typeface="+mj-ea"/>
              </a:rPr>
              <a:t>近至</a:t>
            </a:r>
            <a:r>
              <a:rPr lang="en-US" altLang="zh-TW" sz="1600" dirty="0">
                <a:latin typeface="+mj-ea"/>
              </a:rPr>
              <a:t>Tube</a:t>
            </a:r>
            <a:r>
              <a:rPr lang="zh-TW" altLang="en-US" sz="1600" dirty="0">
                <a:latin typeface="+mj-ea"/>
              </a:rPr>
              <a:t>上，防止</a:t>
            </a:r>
            <a:r>
              <a:rPr lang="en-US" altLang="zh-TW" sz="1600" dirty="0">
                <a:latin typeface="+mj-ea"/>
              </a:rPr>
              <a:t>Boat</a:t>
            </a:r>
            <a:r>
              <a:rPr lang="zh-TW" altLang="en-US" sz="1600" dirty="0">
                <a:latin typeface="+mj-ea"/>
              </a:rPr>
              <a:t>旋轉時撞到</a:t>
            </a:r>
            <a:r>
              <a:rPr lang="en-US" altLang="zh-TW" sz="1600" dirty="0">
                <a:latin typeface="+mj-ea"/>
              </a:rPr>
              <a:t>Injector</a:t>
            </a:r>
            <a:r>
              <a:rPr lang="zh-TW" altLang="en-US" sz="1600" dirty="0">
                <a:latin typeface="+mj-ea"/>
              </a:rPr>
              <a:t>發生斷裂的情況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05" y="1196533"/>
            <a:ext cx="2379928" cy="15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05" y="3116034"/>
            <a:ext cx="2380286" cy="15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30" y="5035318"/>
            <a:ext cx="2369003" cy="15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8144345" y="4580313"/>
            <a:ext cx="336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+mj-ea"/>
              </a:rPr>
              <a:t>★</a:t>
            </a:r>
            <a:r>
              <a:rPr lang="zh-TW" altLang="en-US" sz="1600" dirty="0" smtClean="0">
                <a:latin typeface="+mj-ea"/>
                <a:ea typeface="+mj-ea"/>
              </a:rPr>
              <a:t>放置內、外管治巨時，須注意是否有對準缺口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5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758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4</a:t>
            </a:r>
            <a:r>
              <a:rPr lang="en-US" altLang="zh-TW" sz="3200" dirty="0" smtClean="0">
                <a:latin typeface="+mj-ea"/>
                <a:ea typeface="+mj-ea"/>
              </a:rPr>
              <a:t>. </a:t>
            </a:r>
            <a:r>
              <a:rPr lang="en-US" altLang="zh-TW" sz="3200" dirty="0">
                <a:latin typeface="+mj-ea"/>
                <a:ea typeface="+mj-ea"/>
              </a:rPr>
              <a:t>LP-POLY 900mm INJECTOR </a:t>
            </a:r>
            <a:r>
              <a:rPr lang="zh-TW" altLang="en-US" sz="3200" dirty="0">
                <a:latin typeface="+mj-ea"/>
                <a:ea typeface="+mj-ea"/>
              </a:rPr>
              <a:t>安裝程序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496010" y="1472447"/>
            <a:ext cx="8970960" cy="4345540"/>
            <a:chOff x="47463" y="1400019"/>
            <a:chExt cx="8970960" cy="434554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13590"/>
              <a:ext cx="1950416" cy="146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430558"/>
              <a:ext cx="1927790" cy="1445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974" y="1400019"/>
              <a:ext cx="1968511" cy="1476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747742"/>
              <a:ext cx="1931433" cy="1448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80" y="3770528"/>
              <a:ext cx="1921745" cy="144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2438400" y="2916271"/>
              <a:ext cx="1973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+mj-ea"/>
                  <a:ea typeface="+mj-ea"/>
                </a:rPr>
                <a:t>2</a:t>
              </a:r>
              <a:r>
                <a:rPr lang="en-US" altLang="zh-TW" sz="1200" dirty="0" smtClean="0">
                  <a:latin typeface="+mj-ea"/>
                  <a:ea typeface="+mj-ea"/>
                </a:rPr>
                <a:t>.Injector </a:t>
              </a:r>
              <a:r>
                <a:rPr lang="zh-TW" altLang="en-US" sz="1200" dirty="0" smtClean="0">
                  <a:latin typeface="+mj-ea"/>
                  <a:ea typeface="+mj-ea"/>
                </a:rPr>
                <a:t>底部套入</a:t>
              </a:r>
              <a:r>
                <a:rPr lang="en-US" altLang="zh-TW" sz="1200" dirty="0" smtClean="0">
                  <a:latin typeface="+mj-ea"/>
                  <a:ea typeface="+mj-ea"/>
                </a:rPr>
                <a:t>manifold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24400" y="2916271"/>
              <a:ext cx="1970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latin typeface="+mj-ea"/>
                  <a:ea typeface="+mj-ea"/>
                </a:rPr>
                <a:t>3.Bellow</a:t>
              </a:r>
              <a:r>
                <a:rPr lang="zh-TW" altLang="en-US" sz="1200" dirty="0" smtClean="0">
                  <a:latin typeface="+mj-ea"/>
                  <a:ea typeface="+mj-ea"/>
                </a:rPr>
                <a:t> 接頭用手鎖到底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10400" y="2893284"/>
              <a:ext cx="1959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+mj-ea"/>
                  <a:ea typeface="+mj-ea"/>
                </a:rPr>
                <a:t>4</a:t>
              </a:r>
              <a:r>
                <a:rPr lang="en-US" altLang="zh-TW" sz="1200" dirty="0" smtClean="0">
                  <a:latin typeface="+mj-ea"/>
                  <a:ea typeface="+mj-ea"/>
                </a:rPr>
                <a:t>.Injector</a:t>
              </a:r>
              <a:r>
                <a:rPr lang="zh-TW" altLang="en-US" sz="1200" dirty="0" smtClean="0">
                  <a:latin typeface="+mj-ea"/>
                  <a:ea typeface="+mj-ea"/>
                </a:rPr>
                <a:t> 往外推靠管壁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087102" y="5283894"/>
              <a:ext cx="193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+mj-ea"/>
                  <a:ea typeface="+mj-ea"/>
                </a:rPr>
                <a:t>5</a:t>
              </a:r>
              <a:r>
                <a:rPr lang="en-US" altLang="zh-TW" sz="1200" dirty="0" smtClean="0">
                  <a:latin typeface="+mj-ea"/>
                  <a:ea typeface="+mj-ea"/>
                </a:rPr>
                <a:t>.Injector</a:t>
              </a:r>
              <a:r>
                <a:rPr lang="zh-TW" altLang="en-US" sz="1200" dirty="0" smtClean="0">
                  <a:latin typeface="+mj-ea"/>
                  <a:ea typeface="+mj-ea"/>
                </a:rPr>
                <a:t> 頂端往右傾斜</a:t>
              </a:r>
              <a:endParaRPr lang="en-US" altLang="zh-TW" sz="1200" dirty="0" smtClean="0">
                <a:latin typeface="+mj-ea"/>
                <a:ea typeface="+mj-ea"/>
              </a:endParaRPr>
            </a:p>
            <a:p>
              <a:pPr algn="ctr"/>
              <a:r>
                <a:rPr lang="zh-TW" altLang="en-US" sz="1200" dirty="0" smtClean="0">
                  <a:latin typeface="+mj-ea"/>
                  <a:ea typeface="+mj-ea"/>
                </a:rPr>
                <a:t>至貼靠管壁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24400" y="5283894"/>
              <a:ext cx="1931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+mj-ea"/>
                  <a:ea typeface="+mj-ea"/>
                </a:rPr>
                <a:t>6</a:t>
              </a:r>
              <a:r>
                <a:rPr lang="en-US" altLang="zh-TW" sz="1200" dirty="0" smtClean="0">
                  <a:latin typeface="+mj-ea"/>
                  <a:ea typeface="+mj-ea"/>
                </a:rPr>
                <a:t>.Bellow</a:t>
              </a:r>
              <a:r>
                <a:rPr lang="zh-TW" altLang="en-US" sz="1200" dirty="0" smtClean="0">
                  <a:latin typeface="+mj-ea"/>
                  <a:ea typeface="+mj-ea"/>
                </a:rPr>
                <a:t> 接頭用</a:t>
              </a:r>
              <a:r>
                <a:rPr lang="zh-TW" altLang="en-US" sz="1200" dirty="0">
                  <a:latin typeface="+mj-ea"/>
                  <a:ea typeface="+mj-ea"/>
                </a:rPr>
                <a:t>工具</a:t>
              </a:r>
              <a:r>
                <a:rPr lang="zh-TW" altLang="en-US" sz="1200" dirty="0" smtClean="0">
                  <a:latin typeface="+mj-ea"/>
                  <a:ea typeface="+mj-ea"/>
                </a:rPr>
                <a:t>鎖緊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7463" y="5283269"/>
              <a:ext cx="2133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+mj-ea"/>
                  <a:ea typeface="+mj-ea"/>
                </a:rPr>
                <a:t>8</a:t>
              </a:r>
              <a:r>
                <a:rPr lang="en-US" altLang="zh-TW" sz="1200" dirty="0" smtClean="0">
                  <a:latin typeface="+mj-ea"/>
                  <a:ea typeface="+mj-ea"/>
                </a:rPr>
                <a:t>.</a:t>
              </a:r>
              <a:r>
                <a:rPr lang="zh-TW" altLang="en-US" sz="1200" dirty="0" smtClean="0">
                  <a:latin typeface="+mj-ea"/>
                  <a:ea typeface="+mj-ea"/>
                </a:rPr>
                <a:t>再確認</a:t>
              </a:r>
              <a:r>
                <a:rPr lang="en-US" altLang="zh-TW" sz="1200" dirty="0" smtClean="0">
                  <a:latin typeface="+mj-ea"/>
                  <a:ea typeface="+mj-ea"/>
                </a:rPr>
                <a:t>Injector</a:t>
              </a:r>
              <a:r>
                <a:rPr lang="zh-TW" altLang="en-US" sz="1200" dirty="0" smtClean="0">
                  <a:latin typeface="+mj-ea"/>
                  <a:ea typeface="+mj-ea"/>
                </a:rPr>
                <a:t>頂端與管壁間距是否 </a:t>
              </a:r>
              <a:r>
                <a:rPr lang="en-US" altLang="zh-TW" sz="1200" dirty="0" smtClean="0">
                  <a:latin typeface="+mj-ea"/>
                  <a:ea typeface="+mj-ea"/>
                </a:rPr>
                <a:t>1mm</a:t>
              </a:r>
              <a:endParaRPr lang="zh-TW" altLang="en-US" sz="1200" dirty="0">
                <a:latin typeface="+mj-ea"/>
                <a:ea typeface="+mj-ea"/>
              </a:endParaRPr>
            </a:p>
          </p:txBody>
        </p:sp>
        <p:sp>
          <p:nvSpPr>
            <p:cNvPr id="19" name="向右箭號 18"/>
            <p:cNvSpPr/>
            <p:nvPr/>
          </p:nvSpPr>
          <p:spPr>
            <a:xfrm>
              <a:off x="6705600" y="2057400"/>
              <a:ext cx="276022" cy="2081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下箭號 19"/>
            <p:cNvSpPr/>
            <p:nvPr/>
          </p:nvSpPr>
          <p:spPr>
            <a:xfrm>
              <a:off x="7940960" y="3297970"/>
              <a:ext cx="223606" cy="3596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左箭號 20"/>
            <p:cNvSpPr/>
            <p:nvPr/>
          </p:nvSpPr>
          <p:spPr>
            <a:xfrm>
              <a:off x="6725750" y="4365436"/>
              <a:ext cx="276022" cy="21310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1835696" y="2330913"/>
              <a:ext cx="0" cy="4853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7848600" y="2330913"/>
              <a:ext cx="343824" cy="1065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/>
            <p:cNvSpPr/>
            <p:nvPr/>
          </p:nvSpPr>
          <p:spPr>
            <a:xfrm>
              <a:off x="1114260" y="4258923"/>
              <a:ext cx="291113" cy="2513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433608"/>
              <a:ext cx="1923724" cy="144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向右箭號 25"/>
            <p:cNvSpPr/>
            <p:nvPr/>
          </p:nvSpPr>
          <p:spPr>
            <a:xfrm>
              <a:off x="4419600" y="2077848"/>
              <a:ext cx="276022" cy="2081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向右箭號 26"/>
            <p:cNvSpPr/>
            <p:nvPr/>
          </p:nvSpPr>
          <p:spPr>
            <a:xfrm>
              <a:off x="2133600" y="2057400"/>
              <a:ext cx="276022" cy="2081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8" name="Picture 4" descr="C:\Users\mctsai4\Desktop\暫存檔案\New folder\IMG_0130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102" y="3747742"/>
              <a:ext cx="1931321" cy="144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直線單箭頭接點 28"/>
            <p:cNvCxnSpPr/>
            <p:nvPr/>
          </p:nvCxnSpPr>
          <p:spPr>
            <a:xfrm>
              <a:off x="7791596" y="4365436"/>
              <a:ext cx="26116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向左箭號 29"/>
            <p:cNvSpPr/>
            <p:nvPr/>
          </p:nvSpPr>
          <p:spPr>
            <a:xfrm>
              <a:off x="4419600" y="4365435"/>
              <a:ext cx="276022" cy="21310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左箭號 30"/>
            <p:cNvSpPr/>
            <p:nvPr/>
          </p:nvSpPr>
          <p:spPr>
            <a:xfrm>
              <a:off x="2094849" y="4384588"/>
              <a:ext cx="276022" cy="21310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23151" y="1785887"/>
              <a:ext cx="582224" cy="583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54380" y="2930171"/>
              <a:ext cx="192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latin typeface="+mj-ea"/>
                  <a:ea typeface="+mj-ea"/>
                </a:rPr>
                <a:t>1.Injector </a:t>
              </a:r>
              <a:r>
                <a:rPr lang="zh-TW" altLang="en-US" sz="1200" dirty="0">
                  <a:latin typeface="+mj-ea"/>
                  <a:ea typeface="+mj-ea"/>
                </a:rPr>
                <a:t>頂端</a:t>
              </a:r>
              <a:r>
                <a:rPr lang="zh-TW" altLang="en-US" sz="1200" dirty="0" smtClean="0">
                  <a:latin typeface="+mj-ea"/>
                  <a:ea typeface="+mj-ea"/>
                </a:rPr>
                <a:t>套入</a:t>
              </a:r>
              <a:r>
                <a:rPr lang="zh-TW" altLang="en-US" sz="1200" dirty="0">
                  <a:latin typeface="+mj-ea"/>
                  <a:ea typeface="+mj-ea"/>
                </a:rPr>
                <a:t>管套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413842" y="5288730"/>
              <a:ext cx="1973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latin typeface="+mj-ea"/>
                  <a:ea typeface="+mj-ea"/>
                </a:rPr>
                <a:t>7.</a:t>
              </a:r>
              <a:r>
                <a:rPr lang="zh-TW" altLang="en-US" sz="1200" dirty="0" smtClean="0">
                  <a:latin typeface="+mj-ea"/>
                  <a:ea typeface="+mj-ea"/>
                </a:rPr>
                <a:t>使用治具將管套入</a:t>
              </a:r>
              <a:r>
                <a:rPr lang="zh-TW" altLang="en-US" sz="1200" dirty="0">
                  <a:latin typeface="+mj-ea"/>
                  <a:ea typeface="+mj-ea"/>
                </a:rPr>
                <a:t>取下</a:t>
              </a:r>
            </a:p>
          </p:txBody>
        </p:sp>
        <p:pic>
          <p:nvPicPr>
            <p:cNvPr id="35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50" y="3747742"/>
              <a:ext cx="1931321" cy="1448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直線單箭頭接點 35"/>
            <p:cNvCxnSpPr/>
            <p:nvPr/>
          </p:nvCxnSpPr>
          <p:spPr>
            <a:xfrm flipV="1">
              <a:off x="3429000" y="4471987"/>
              <a:ext cx="0" cy="27802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4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30780" y="473827"/>
            <a:ext cx="4644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5</a:t>
            </a:r>
            <a:r>
              <a:rPr lang="en-US" altLang="zh-TW" sz="3200" dirty="0" smtClean="0">
                <a:latin typeface="+mj-ea"/>
                <a:ea typeface="+mj-ea"/>
              </a:rPr>
              <a:t>.</a:t>
            </a:r>
            <a:r>
              <a:rPr lang="zh-TW" altLang="en-US" sz="3200" dirty="0">
                <a:latin typeface="+mj-ea"/>
                <a:ea typeface="+mj-ea"/>
              </a:rPr>
              <a:t>執行</a:t>
            </a:r>
            <a:r>
              <a:rPr lang="en-US" altLang="zh-TW" sz="3200" dirty="0" err="1">
                <a:latin typeface="+mj-ea"/>
                <a:ea typeface="+mj-ea"/>
              </a:rPr>
              <a:t>Coatingt</a:t>
            </a:r>
            <a:r>
              <a:rPr lang="zh-TW" altLang="en-US" sz="3200" dirty="0">
                <a:latin typeface="+mj-ea"/>
                <a:ea typeface="+mj-ea"/>
              </a:rPr>
              <a:t>程式步驟</a:t>
            </a:r>
          </a:p>
          <a:p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39501" y="1442629"/>
            <a:ext cx="95914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zh-TW" dirty="0" smtClean="0">
                <a:latin typeface="+mj-ea"/>
                <a:ea typeface="+mj-ea"/>
              </a:rPr>
              <a:t>選擇</a:t>
            </a:r>
            <a:r>
              <a:rPr lang="en-US" altLang="zh-TW" dirty="0" smtClean="0">
                <a:latin typeface="+mj-ea"/>
                <a:ea typeface="+mj-ea"/>
              </a:rPr>
              <a:t>SET</a:t>
            </a:r>
            <a:r>
              <a:rPr lang="zh-TW" altLang="zh-TW" dirty="0" smtClean="0">
                <a:latin typeface="+mj-ea"/>
                <a:ea typeface="+mj-ea"/>
              </a:rPr>
              <a:t>密碼</a:t>
            </a:r>
            <a:r>
              <a:rPr lang="zh-TW" altLang="en-US" dirty="0" smtClean="0">
                <a:latin typeface="+mj-ea"/>
                <a:ea typeface="+mj-ea"/>
              </a:rPr>
              <a:t>為</a:t>
            </a:r>
            <a:r>
              <a:rPr lang="en-US" altLang="zh-TW" dirty="0" smtClean="0">
                <a:latin typeface="+mj-ea"/>
                <a:ea typeface="+mj-ea"/>
              </a:rPr>
              <a:t>S200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→ 選擇</a:t>
            </a:r>
            <a:r>
              <a:rPr lang="en-US" altLang="zh-TW" dirty="0">
                <a:latin typeface="+mj-ea"/>
                <a:ea typeface="+mj-ea"/>
              </a:rPr>
              <a:t>COT</a:t>
            </a:r>
            <a:r>
              <a:rPr lang="zh-TW" altLang="en-US" dirty="0">
                <a:latin typeface="+mj-ea"/>
                <a:ea typeface="+mj-ea"/>
              </a:rPr>
              <a:t>程式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en-US" altLang="zh-TW" dirty="0" smtClean="0">
                <a:latin typeface="+mj-ea"/>
                <a:ea typeface="+mj-ea"/>
              </a:rPr>
              <a:t>EDIT</a:t>
            </a:r>
            <a:r>
              <a:rPr lang="zh-TW" altLang="en-US" dirty="0" smtClean="0">
                <a:latin typeface="+mj-ea"/>
                <a:ea typeface="+mj-ea"/>
              </a:rPr>
              <a:t>密碼</a:t>
            </a:r>
            <a:r>
              <a:rPr lang="en-US" altLang="zh-TW" dirty="0">
                <a:latin typeface="+mj-ea"/>
                <a:ea typeface="+mj-ea"/>
              </a:rPr>
              <a:t>3027</a:t>
            </a:r>
            <a:r>
              <a:rPr lang="zh-TW" altLang="en-US" dirty="0">
                <a:latin typeface="+mj-ea"/>
                <a:ea typeface="+mj-ea"/>
              </a:rPr>
              <a:t>查看第</a:t>
            </a:r>
            <a:r>
              <a:rPr lang="en-US" altLang="zh-TW" dirty="0">
                <a:latin typeface="+mj-ea"/>
                <a:ea typeface="+mj-ea"/>
              </a:rPr>
              <a:t>14</a:t>
            </a:r>
            <a:r>
              <a:rPr lang="zh-TW" altLang="en-US" dirty="0">
                <a:latin typeface="+mj-ea"/>
                <a:ea typeface="+mj-ea"/>
              </a:rPr>
              <a:t>步驟</a:t>
            </a:r>
            <a:r>
              <a:rPr lang="en-US" altLang="zh-TW" dirty="0" smtClean="0">
                <a:latin typeface="+mj-ea"/>
                <a:ea typeface="+mj-ea"/>
              </a:rPr>
              <a:t>COATING</a:t>
            </a:r>
            <a:r>
              <a:rPr lang="zh-TW" altLang="en-US" dirty="0" smtClean="0">
                <a:latin typeface="+mj-ea"/>
                <a:ea typeface="+mj-ea"/>
              </a:rPr>
              <a:t>時間</a:t>
            </a:r>
            <a:r>
              <a:rPr lang="zh-TW" altLang="en-US" dirty="0">
                <a:latin typeface="+mj-ea"/>
                <a:ea typeface="+mj-ea"/>
              </a:rPr>
              <a:t>是否為一小時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MANUAL</a:t>
            </a:r>
            <a:r>
              <a:rPr lang="zh-TW" altLang="en-US" dirty="0" smtClean="0">
                <a:latin typeface="+mj-ea"/>
                <a:ea typeface="+mj-ea"/>
              </a:rPr>
              <a:t>長</a:t>
            </a:r>
            <a:r>
              <a:rPr lang="zh-TW" altLang="en-US" dirty="0">
                <a:latin typeface="+mj-ea"/>
                <a:ea typeface="+mj-ea"/>
              </a:rPr>
              <a:t>按關閉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ONLINE</a:t>
            </a:r>
            <a:r>
              <a:rPr lang="zh-TW" altLang="en-US" dirty="0" smtClean="0">
                <a:latin typeface="+mj-ea"/>
                <a:ea typeface="+mj-ea"/>
              </a:rPr>
              <a:t>燈</a:t>
            </a:r>
            <a:r>
              <a:rPr lang="zh-TW" altLang="en-US" dirty="0">
                <a:latin typeface="+mj-ea"/>
                <a:ea typeface="+mj-ea"/>
              </a:rPr>
              <a:t>開</a:t>
            </a:r>
            <a:r>
              <a:rPr lang="zh-TW" altLang="en-US" dirty="0" smtClean="0">
                <a:latin typeface="+mj-ea"/>
                <a:ea typeface="+mj-ea"/>
              </a:rPr>
              <a:t>起來 </a:t>
            </a:r>
            <a:r>
              <a:rPr lang="en-US" altLang="zh-TW" dirty="0" smtClean="0">
                <a:latin typeface="+mj-ea"/>
                <a:ea typeface="+mj-ea"/>
              </a:rPr>
              <a:t>&amp;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REMOTE</a:t>
            </a:r>
            <a:r>
              <a:rPr lang="zh-TW" altLang="en-US" dirty="0" smtClean="0">
                <a:latin typeface="+mj-ea"/>
                <a:ea typeface="+mj-ea"/>
              </a:rPr>
              <a:t>燈</a:t>
            </a:r>
            <a:r>
              <a:rPr lang="zh-TW" altLang="en-US" dirty="0">
                <a:latin typeface="+mj-ea"/>
                <a:ea typeface="+mj-ea"/>
              </a:rPr>
              <a:t>關掉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en-US" altLang="zh-TW" dirty="0" smtClean="0">
                <a:latin typeface="+mj-ea"/>
                <a:ea typeface="+mj-ea"/>
              </a:rPr>
              <a:t>STANDBY</a:t>
            </a: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BOAT READY</a:t>
            </a:r>
            <a:r>
              <a:rPr lang="zh-TW" altLang="zh-TW" dirty="0" smtClean="0">
                <a:latin typeface="+mj-ea"/>
                <a:ea typeface="+mj-ea"/>
              </a:rPr>
              <a:t>打星號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zh-TW" dirty="0">
                <a:latin typeface="+mj-ea"/>
                <a:ea typeface="+mj-ea"/>
              </a:rPr>
              <a:t>若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zh-TW" dirty="0" smtClean="0">
                <a:latin typeface="+mj-ea"/>
                <a:ea typeface="+mj-ea"/>
              </a:rPr>
              <a:t>已經</a:t>
            </a:r>
            <a:r>
              <a:rPr lang="zh-TW" altLang="zh-TW" dirty="0">
                <a:latin typeface="+mj-ea"/>
                <a:ea typeface="+mj-ea"/>
              </a:rPr>
              <a:t>在上面才</a:t>
            </a:r>
            <a:r>
              <a:rPr lang="zh-TW" altLang="zh-TW" dirty="0" smtClean="0">
                <a:latin typeface="+mj-ea"/>
                <a:ea typeface="+mj-ea"/>
              </a:rPr>
              <a:t>需此</a:t>
            </a:r>
            <a:r>
              <a:rPr lang="zh-TW" altLang="en-US" dirty="0">
                <a:latin typeface="+mj-ea"/>
                <a:ea typeface="+mj-ea"/>
              </a:rPr>
              <a:t>步驟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按下</a:t>
            </a:r>
            <a:r>
              <a:rPr lang="en-US" altLang="zh-TW" dirty="0" smtClean="0">
                <a:latin typeface="+mj-ea"/>
                <a:ea typeface="+mj-ea"/>
              </a:rPr>
              <a:t>Start    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跳</a:t>
            </a:r>
            <a:r>
              <a:rPr lang="zh-TW" altLang="en-US" dirty="0">
                <a:latin typeface="+mj-ea"/>
                <a:ea typeface="+mj-ea"/>
              </a:rPr>
              <a:t>步驟選擇</a:t>
            </a:r>
            <a:r>
              <a:rPr lang="en-US" altLang="zh-TW" dirty="0" smtClean="0">
                <a:latin typeface="+mj-ea"/>
                <a:ea typeface="+mj-ea"/>
              </a:rPr>
              <a:t>WHOLE</a:t>
            </a:r>
            <a:r>
              <a:rPr lang="zh-TW" altLang="en-US" dirty="0" smtClean="0">
                <a:latin typeface="+mj-ea"/>
                <a:ea typeface="+mj-ea"/>
              </a:rPr>
              <a:t>→ </a:t>
            </a:r>
            <a:r>
              <a:rPr lang="en-US" altLang="zh-TW" dirty="0" smtClean="0">
                <a:latin typeface="+mj-ea"/>
                <a:ea typeface="+mj-ea"/>
              </a:rPr>
              <a:t>SKIP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en-US" dirty="0">
                <a:latin typeface="+mj-ea"/>
                <a:ea typeface="+mj-ea"/>
              </a:rPr>
              <a:t>→ </a:t>
            </a:r>
            <a:r>
              <a:rPr lang="en-US" altLang="zh-TW" dirty="0">
                <a:latin typeface="+mj-ea"/>
                <a:ea typeface="+mj-ea"/>
              </a:rPr>
              <a:t>02</a:t>
            </a:r>
            <a:r>
              <a:rPr lang="zh-TW" altLang="en-US" dirty="0">
                <a:latin typeface="+mj-ea"/>
                <a:ea typeface="+mj-ea"/>
              </a:rPr>
              <a:t> → </a:t>
            </a:r>
            <a:r>
              <a:rPr lang="en-US" altLang="zh-TW" dirty="0" smtClean="0">
                <a:latin typeface="+mj-ea"/>
                <a:ea typeface="+mj-ea"/>
              </a:rPr>
              <a:t>ENTER(</a:t>
            </a:r>
            <a:r>
              <a:rPr lang="zh-TW" altLang="en-US" dirty="0">
                <a:latin typeface="+mj-ea"/>
                <a:ea typeface="+mj-ea"/>
              </a:rPr>
              <a:t>跳至第</a:t>
            </a:r>
            <a:r>
              <a:rPr lang="en-US" altLang="zh-TW" dirty="0">
                <a:latin typeface="+mj-ea"/>
                <a:ea typeface="+mj-ea"/>
              </a:rPr>
              <a:t>2</a:t>
            </a:r>
            <a:r>
              <a:rPr lang="zh-TW" altLang="en-US" dirty="0">
                <a:latin typeface="+mj-ea"/>
                <a:ea typeface="+mj-ea"/>
              </a:rPr>
              <a:t>步驟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此時</a:t>
            </a:r>
            <a:r>
              <a:rPr lang="en-US" altLang="zh-TW" dirty="0">
                <a:latin typeface="+mj-ea"/>
                <a:ea typeface="+mj-ea"/>
              </a:rPr>
              <a:t>VL-800</a:t>
            </a:r>
            <a:r>
              <a:rPr lang="zh-TW" altLang="en-US" dirty="0">
                <a:latin typeface="+mj-ea"/>
                <a:ea typeface="+mj-ea"/>
              </a:rPr>
              <a:t>會</a:t>
            </a:r>
            <a:r>
              <a:rPr lang="en-US" altLang="zh-TW" dirty="0" smtClean="0">
                <a:latin typeface="+mj-ea"/>
                <a:ea typeface="+mj-ea"/>
              </a:rPr>
              <a:t>ALARM</a:t>
            </a:r>
            <a:r>
              <a:rPr lang="zh-TW" altLang="en-US" dirty="0" smtClean="0">
                <a:latin typeface="+mj-ea"/>
                <a:ea typeface="+mj-ea"/>
              </a:rPr>
              <a:t>，選擇 </a:t>
            </a:r>
            <a:r>
              <a:rPr lang="en-US" altLang="zh-TW" dirty="0" smtClean="0">
                <a:latin typeface="+mj-ea"/>
                <a:ea typeface="+mj-ea"/>
              </a:rPr>
              <a:t>IDLE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zh-TW" altLang="zh-TW" dirty="0">
                <a:latin typeface="+mj-ea"/>
                <a:ea typeface="+mj-ea"/>
              </a:rPr>
              <a:t>→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ALARM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RESET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若有</a:t>
            </a:r>
            <a:r>
              <a:rPr lang="en-US" altLang="zh-TW" dirty="0" smtClean="0">
                <a:latin typeface="+mj-ea"/>
                <a:ea typeface="+mj-ea"/>
              </a:rPr>
              <a:t>PAUSE</a:t>
            </a:r>
            <a:r>
              <a:rPr lang="zh-TW" altLang="zh-TW" dirty="0" smtClean="0">
                <a:latin typeface="+mj-ea"/>
                <a:ea typeface="+mj-ea"/>
              </a:rPr>
              <a:t>要</a:t>
            </a:r>
            <a:r>
              <a:rPr lang="zh-TW" altLang="zh-TW" dirty="0">
                <a:latin typeface="+mj-ea"/>
                <a:ea typeface="+mj-ea"/>
              </a:rPr>
              <a:t>按掉</a:t>
            </a:r>
            <a:r>
              <a:rPr lang="en-US" altLang="zh-TW" dirty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VL-800 </a:t>
            </a:r>
            <a:r>
              <a:rPr lang="en-US" altLang="zh-TW" dirty="0" smtClean="0">
                <a:latin typeface="+mj-ea"/>
                <a:ea typeface="+mj-ea"/>
              </a:rPr>
              <a:t>REMOTE</a:t>
            </a:r>
            <a:r>
              <a:rPr lang="zh-TW" altLang="zh-TW" dirty="0" smtClean="0">
                <a:latin typeface="+mj-ea"/>
                <a:ea typeface="+mj-ea"/>
              </a:rPr>
              <a:t>回去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REMOTE</a:t>
            </a:r>
            <a:r>
              <a:rPr lang="zh-TW" altLang="en-US" dirty="0" smtClean="0">
                <a:latin typeface="+mj-ea"/>
                <a:ea typeface="+mj-ea"/>
              </a:rPr>
              <a:t>燈</a:t>
            </a:r>
            <a:r>
              <a:rPr lang="zh-TW" altLang="en-US" dirty="0">
                <a:latin typeface="+mj-ea"/>
                <a:ea typeface="+mj-ea"/>
              </a:rPr>
              <a:t>開</a:t>
            </a:r>
            <a:r>
              <a:rPr lang="zh-TW" altLang="en-US" dirty="0" smtClean="0">
                <a:latin typeface="+mj-ea"/>
                <a:ea typeface="+mj-ea"/>
              </a:rPr>
              <a:t>起來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506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F82A32A-E5CC-47E0-AEC0-7E43C950B48A}"/>
</file>

<file path=customXml/itemProps2.xml><?xml version="1.0" encoding="utf-8"?>
<ds:datastoreItem xmlns:ds="http://schemas.openxmlformats.org/officeDocument/2006/customXml" ds:itemID="{EC140B8C-0779-4DB0-9098-E8555A1420EC}"/>
</file>

<file path=customXml/itemProps3.xml><?xml version="1.0" encoding="utf-8"?>
<ds:datastoreItem xmlns:ds="http://schemas.openxmlformats.org/officeDocument/2006/customXml" ds:itemID="{5E5C4A18-FB62-4A9A-910B-C032266BA0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604</Words>
  <Application>Microsoft Office PowerPoint</Application>
  <PresentationFormat>寬螢幕</PresentationFormat>
  <Paragraphs>85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Calibri</vt:lpstr>
      <vt:lpstr>Franklin Gothic Book</vt:lpstr>
      <vt:lpstr>Perpetua</vt:lpstr>
      <vt:lpstr>Wingdings</vt:lpstr>
      <vt:lpstr>Wingdings 2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25</cp:revision>
  <dcterms:created xsi:type="dcterms:W3CDTF">2020-05-20T00:46:58Z</dcterms:created>
  <dcterms:modified xsi:type="dcterms:W3CDTF">2020-07-07T00:26:55Z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29600</vt:r8>
  </property>
</Properties>
</file>