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6400" autoAdjust="0"/>
  </p:normalViewPr>
  <p:slideViewPr>
    <p:cSldViewPr snapToGrid="0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2D016-8712-440F-AC83-2E5D350C4D48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7712A-F3C6-4733-9CB8-CE404262C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26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FC52B-6425-47C4-88F4-C9247924A914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2020/8/3</a:t>
            </a:fld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6CA4AB-9A83-4768-83F8-CE06C33A7BBC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Confidential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09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7712A-F3C6-4733-9CB8-CE404262CA1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23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圓角矩形 1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" name="矩形 17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534E1C-B8B5-4B34-8FBB-54585BCE06E4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F20160-F2E4-42FD-81D2-C92CC710B0E8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70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8BE9FC-0E06-467F-895A-3184647C3FCD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312536-5ABE-4285-B643-9E4FC5C129CD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3638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E9E8CE-4B64-4176-8C2E-CAFF351082DE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2DF74B-3B27-4A89-9652-AC57F6A5BE5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503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CC2EB3-2AF4-408C-9A77-23592733E405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4997CD-AEB7-408F-93CC-0558B22668AB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5100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F098D1-16B5-4450-97EE-3D230D884929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45348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圓角矩形 1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矩形 1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513CBF-063F-44F1-B71D-F0E38587DB45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2D02A9-B989-4092-8575-FF98B3159EF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396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AE8A67-AACB-405E-8369-0D2767B9B024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D50E5-350E-4415-95C0-ED48730894F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0154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922268-5312-4EEC-AD7F-EC3DDC8BF7F7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2897B0-7CBD-4D9C-B5D4-433211DF7316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7506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4727D-2A34-4F38-8F6A-33204D12A9A6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958D15-6C28-4EFD-89BA-FBCF9AEA747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9182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9A113F-38E9-4EA5-9C8E-EDA4F8B5A1A9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6029E5-2B41-4D4C-B634-EAEAE4895DC9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06872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6" name="圓角矩形 14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685927-1A12-4D51-89A8-D5215A7CA117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8D92B4-9BE0-46BA-A9D1-7035667FC5CD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1426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4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5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FAAA8E-1DBB-48C1-927C-AFC6C4ED5F07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5D76A-EDFE-4BE6-A63B-6A7994DAF90B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8905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8" name="圓角矩形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E2C6C9-36FF-495A-8E06-45D170418804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B372B-0373-4064-88C4-BD16667C501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2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chemeClr val="tx1"/>
                </a:solidFill>
                <a:latin typeface="+mj-ea"/>
              </a:rPr>
              <a:t>爐管新人學習進度報告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9789970" y="5989062"/>
            <a:ext cx="157352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林彥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承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846338" y="3915295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新細明體" panose="02020500000000000000" pitchFamily="18" charset="-120"/>
                <a:cs typeface="+mn-cs"/>
              </a:rPr>
              <a:t>2020.06.29~2020.07.10</a:t>
            </a:r>
          </a:p>
        </p:txBody>
      </p:sp>
    </p:spTree>
    <p:extLst>
      <p:ext uri="{BB962C8B-B14F-4D97-AF65-F5344CB8AC3E}">
        <p14:creationId xmlns:p14="http://schemas.microsoft.com/office/powerpoint/2010/main" val="30731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96786" y="66501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+mj-ea"/>
                <a:ea typeface="+mj-ea"/>
              </a:rPr>
              <a:t>報告內容</a:t>
            </a:r>
            <a:endParaRPr lang="zh-TW" altLang="en-US" sz="4000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13165" y="1745673"/>
            <a:ext cx="3064557" cy="4170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zh-TW" altLang="en-US" sz="2000" dirty="0" smtClean="0">
                <a:latin typeface="+mj-ea"/>
                <a:ea typeface="+mj-ea"/>
              </a:rPr>
              <a:t>兩週內</a:t>
            </a:r>
            <a:r>
              <a:rPr lang="en-US" altLang="zh-TW" sz="2000" dirty="0" smtClean="0">
                <a:latin typeface="+mj-ea"/>
                <a:ea typeface="+mj-ea"/>
              </a:rPr>
              <a:t>PM</a:t>
            </a:r>
            <a:r>
              <a:rPr lang="zh-TW" altLang="en-US" sz="2000" dirty="0" smtClean="0">
                <a:latin typeface="+mj-ea"/>
                <a:ea typeface="+mj-ea"/>
              </a:rPr>
              <a:t>機台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TW" sz="2000" dirty="0" smtClean="0">
                <a:latin typeface="+mj-ea"/>
                <a:ea typeface="+mj-ea"/>
              </a:rPr>
              <a:t>RTP CILLER </a:t>
            </a:r>
            <a:r>
              <a:rPr lang="zh-TW" altLang="en-US" sz="2000" dirty="0" smtClean="0">
                <a:latin typeface="+mj-ea"/>
                <a:ea typeface="+mj-ea"/>
              </a:rPr>
              <a:t>外部構造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TW" sz="2000" dirty="0" smtClean="0">
                <a:latin typeface="+mj-ea"/>
                <a:ea typeface="+mj-ea"/>
              </a:rPr>
              <a:t>RTP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CILLER</a:t>
            </a:r>
            <a:r>
              <a:rPr lang="zh-TW" altLang="en-US" sz="2000" dirty="0" smtClean="0">
                <a:latin typeface="+mj-ea"/>
                <a:ea typeface="+mj-ea"/>
              </a:rPr>
              <a:t> 水路運行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TW" sz="2000" dirty="0" smtClean="0">
                <a:latin typeface="+mj-ea"/>
                <a:ea typeface="+mj-ea"/>
              </a:rPr>
              <a:t>Utility Panel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endParaRPr lang="en-US" altLang="zh-TW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06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30780" y="473827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1.</a:t>
            </a:r>
            <a:r>
              <a:rPr lang="zh-TW" altLang="en-US" sz="3200" dirty="0">
                <a:latin typeface="+mj-ea"/>
                <a:ea typeface="+mj-ea"/>
              </a:rPr>
              <a:t>兩週內</a:t>
            </a:r>
            <a:r>
              <a:rPr lang="en-US" altLang="zh-TW" sz="3200" dirty="0">
                <a:latin typeface="+mj-ea"/>
                <a:ea typeface="+mj-ea"/>
              </a:rPr>
              <a:t>PM</a:t>
            </a:r>
            <a:r>
              <a:rPr lang="zh-TW" altLang="en-US" sz="3200" dirty="0">
                <a:latin typeface="+mj-ea"/>
                <a:ea typeface="+mj-ea"/>
              </a:rPr>
              <a:t>機台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47100"/>
              </p:ext>
            </p:extLst>
          </p:nvPr>
        </p:nvGraphicFramePr>
        <p:xfrm>
          <a:off x="931027" y="1524693"/>
          <a:ext cx="1075650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195">
                  <a:extLst>
                    <a:ext uri="{9D8B030D-6E8A-4147-A177-3AD203B41FA5}">
                      <a16:colId xmlns:a16="http://schemas.microsoft.com/office/drawing/2014/main" val="831029856"/>
                    </a:ext>
                  </a:extLst>
                </a:gridCol>
                <a:gridCol w="8146307">
                  <a:extLst>
                    <a:ext uri="{9D8B030D-6E8A-4147-A177-3AD203B41FA5}">
                      <a16:colId xmlns:a16="http://schemas.microsoft.com/office/drawing/2014/main" val="237727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07/13(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LP-P1(2PM)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實際操作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8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07/14(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LP-P6(SPM)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7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07/15(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WSIX-2A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PM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1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07/16(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搶救組訓練</a:t>
                      </a:r>
                      <a:r>
                        <a:rPr lang="zh-TW" altLang="en-US" sz="1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6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07/17(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AP-F40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7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07/20(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LP-T8(REPLACE PUMP)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LP-N7(REPLACE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DRY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PUMP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COOLER)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TRAINING &amp; 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介紹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07/21(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kumimoji="0" lang="en-US" altLang="zh-TW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AP-F38(YPM)</a:t>
                      </a:r>
                      <a:r>
                        <a:rPr kumimoji="0" lang="zh-TW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5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07/22(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LP-T5(M/D , PRESSURE)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拆裝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&amp;CLEAN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APC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46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07/23(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AP-F23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REPLACE TORCH&amp;PIPE</a:t>
                      </a:r>
                      <a:endParaRPr kumimoji="0" lang="zh-TW" altLang="en-US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4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07/24(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LP-N5(1PM)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97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46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30780" y="473827"/>
            <a:ext cx="4900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RTP</a:t>
            </a:r>
            <a:r>
              <a:rPr lang="zh-TW" altLang="en-US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CHILLER</a:t>
            </a:r>
            <a:r>
              <a:rPr lang="zh-TW" altLang="en-US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外部構造</a:t>
            </a:r>
            <a:r>
              <a:rPr lang="en-US" altLang="zh-TW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51"/>
          <a:stretch/>
        </p:blipFill>
        <p:spPr>
          <a:xfrm rot="5400000">
            <a:off x="1067851" y="1550268"/>
            <a:ext cx="4826365" cy="431188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85924"/>
            <a:ext cx="50927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2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9" name="Picture 2" descr="1737a30d50353d429ea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09" y="1849619"/>
            <a:ext cx="4638453" cy="347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文字方塊 29"/>
          <p:cNvSpPr txBox="1"/>
          <p:nvPr/>
        </p:nvSpPr>
        <p:spPr>
          <a:xfrm>
            <a:off x="1030780" y="473827"/>
            <a:ext cx="4797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noProof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RTP</a:t>
            </a:r>
            <a:r>
              <a:rPr lang="zh-TW" altLang="en-US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CHILLER</a:t>
            </a:r>
            <a:r>
              <a:rPr lang="zh-TW" altLang="en-US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水路運行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76" y="1848890"/>
            <a:ext cx="4639424" cy="34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4"/>
          <a:stretch/>
        </p:blipFill>
        <p:spPr>
          <a:xfrm rot="5400000">
            <a:off x="1836060" y="1252159"/>
            <a:ext cx="4112060" cy="447571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1708840"/>
            <a:ext cx="4749800" cy="3562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66050" y="2457450"/>
            <a:ext cx="1152525" cy="23431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004719" y="485688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Filter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6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30780" y="473827"/>
            <a:ext cx="2897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TW" sz="3200" noProof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3200" dirty="0">
                <a:latin typeface="+mj-ea"/>
              </a:rPr>
              <a:t>Utility </a:t>
            </a:r>
            <a:r>
              <a:rPr lang="en-US" altLang="zh-TW" sz="3200" dirty="0" smtClean="0">
                <a:latin typeface="+mj-ea"/>
              </a:rPr>
              <a:t>Panel</a:t>
            </a:r>
            <a:endParaRPr lang="en-US" altLang="zh-TW" sz="3200" dirty="0">
              <a:latin typeface="+mj-ea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941409" y="180975"/>
            <a:ext cx="9397130" cy="6304186"/>
            <a:chOff x="1941409" y="180975"/>
            <a:chExt cx="9397130" cy="6304186"/>
          </a:xfrm>
        </p:grpSpPr>
        <p:grpSp>
          <p:nvGrpSpPr>
            <p:cNvPr id="5130" name="群組 5129"/>
            <p:cNvGrpSpPr/>
            <p:nvPr/>
          </p:nvGrpSpPr>
          <p:grpSpPr>
            <a:xfrm>
              <a:off x="5334000" y="180975"/>
              <a:ext cx="1710267" cy="6304186"/>
              <a:chOff x="5334000" y="180975"/>
              <a:chExt cx="1710267" cy="630418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334000" y="180975"/>
                <a:ext cx="1710267" cy="630418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" name="群組 10"/>
              <p:cNvGrpSpPr/>
              <p:nvPr/>
            </p:nvGrpSpPr>
            <p:grpSpPr>
              <a:xfrm>
                <a:off x="5772808" y="381699"/>
                <a:ext cx="832648" cy="656985"/>
                <a:chOff x="2054807" y="3078356"/>
                <a:chExt cx="849086" cy="802275"/>
              </a:xfrm>
            </p:grpSpPr>
            <p:sp>
              <p:nvSpPr>
                <p:cNvPr id="10" name="八邊形 9"/>
                <p:cNvSpPr/>
                <p:nvPr/>
              </p:nvSpPr>
              <p:spPr>
                <a:xfrm>
                  <a:off x="2054807" y="3078356"/>
                  <a:ext cx="849086" cy="802275"/>
                </a:xfrm>
                <a:prstGeom prst="octag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流程圖: 接點 5"/>
                <p:cNvSpPr/>
                <p:nvPr/>
              </p:nvSpPr>
              <p:spPr>
                <a:xfrm>
                  <a:off x="2208762" y="3213570"/>
                  <a:ext cx="541176" cy="531845"/>
                </a:xfrm>
                <a:prstGeom prst="flowChartConnector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1" name="群組 20"/>
              <p:cNvGrpSpPr/>
              <p:nvPr/>
            </p:nvGrpSpPr>
            <p:grpSpPr>
              <a:xfrm>
                <a:off x="5372193" y="1375158"/>
                <a:ext cx="1633879" cy="805079"/>
                <a:chOff x="1800808" y="2115403"/>
                <a:chExt cx="1633879" cy="805079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800808" y="2115403"/>
                  <a:ext cx="1633879" cy="8050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0" name="群組 19"/>
                <p:cNvGrpSpPr/>
                <p:nvPr/>
              </p:nvGrpSpPr>
              <p:grpSpPr>
                <a:xfrm>
                  <a:off x="2131604" y="2461146"/>
                  <a:ext cx="420527" cy="403078"/>
                  <a:chOff x="1398732" y="3504690"/>
                  <a:chExt cx="599022" cy="581184"/>
                </a:xfrm>
              </p:grpSpPr>
              <p:sp>
                <p:nvSpPr>
                  <p:cNvPr id="14" name="流程圖: 接點 13"/>
                  <p:cNvSpPr/>
                  <p:nvPr/>
                </p:nvSpPr>
                <p:spPr>
                  <a:xfrm>
                    <a:off x="1446245" y="3554963"/>
                    <a:ext cx="503853" cy="485192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流程圖: 接點 15"/>
                  <p:cNvSpPr/>
                  <p:nvPr/>
                </p:nvSpPr>
                <p:spPr>
                  <a:xfrm>
                    <a:off x="1496705" y="3603009"/>
                    <a:ext cx="404883" cy="386687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流程圖: 接點 17"/>
                  <p:cNvSpPr/>
                  <p:nvPr/>
                </p:nvSpPr>
                <p:spPr>
                  <a:xfrm>
                    <a:off x="1681432" y="3838808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" name="流程圖: 接點 21"/>
                  <p:cNvSpPr/>
                  <p:nvPr/>
                </p:nvSpPr>
                <p:spPr>
                  <a:xfrm>
                    <a:off x="1737210" y="3838190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" name="流程圖: 接點 22"/>
                  <p:cNvSpPr/>
                  <p:nvPr/>
                </p:nvSpPr>
                <p:spPr>
                  <a:xfrm>
                    <a:off x="1771484" y="3798373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4" name="流程圖: 接點 23"/>
                  <p:cNvSpPr/>
                  <p:nvPr/>
                </p:nvSpPr>
                <p:spPr>
                  <a:xfrm>
                    <a:off x="1731965" y="3691951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" name="流程圖: 接點 24"/>
                  <p:cNvSpPr/>
                  <p:nvPr/>
                </p:nvSpPr>
                <p:spPr>
                  <a:xfrm>
                    <a:off x="1714351" y="3795662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" name="流程圖: 接點 25"/>
                  <p:cNvSpPr/>
                  <p:nvPr/>
                </p:nvSpPr>
                <p:spPr>
                  <a:xfrm>
                    <a:off x="1604359" y="3741873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7" name="流程圖: 接點 26"/>
                  <p:cNvSpPr/>
                  <p:nvPr/>
                </p:nvSpPr>
                <p:spPr>
                  <a:xfrm>
                    <a:off x="1658573" y="3744038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" name="流程圖: 接點 27"/>
                  <p:cNvSpPr/>
                  <p:nvPr/>
                </p:nvSpPr>
                <p:spPr>
                  <a:xfrm>
                    <a:off x="1715440" y="3741761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9" name="流程圖: 接點 28"/>
                  <p:cNvSpPr/>
                  <p:nvPr/>
                </p:nvSpPr>
                <p:spPr>
                  <a:xfrm>
                    <a:off x="1772311" y="3739488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0" name="流程圖: 接點 29"/>
                  <p:cNvSpPr/>
                  <p:nvPr/>
                </p:nvSpPr>
                <p:spPr>
                  <a:xfrm>
                    <a:off x="1606254" y="3796347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流程圖: 接點 30"/>
                  <p:cNvSpPr/>
                  <p:nvPr/>
                </p:nvSpPr>
                <p:spPr>
                  <a:xfrm>
                    <a:off x="1663387" y="3792127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2" name="流程圖: 接點 31"/>
                  <p:cNvSpPr/>
                  <p:nvPr/>
                </p:nvSpPr>
                <p:spPr>
                  <a:xfrm>
                    <a:off x="1398732" y="3509244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" name="流程圖: 接點 32"/>
                  <p:cNvSpPr/>
                  <p:nvPr/>
                </p:nvSpPr>
                <p:spPr>
                  <a:xfrm>
                    <a:off x="1952035" y="3504690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4" name="流程圖: 接點 33"/>
                  <p:cNvSpPr/>
                  <p:nvPr/>
                </p:nvSpPr>
                <p:spPr>
                  <a:xfrm>
                    <a:off x="1398732" y="4040155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流程圖: 接點 34"/>
                  <p:cNvSpPr/>
                  <p:nvPr/>
                </p:nvSpPr>
                <p:spPr>
                  <a:xfrm>
                    <a:off x="1952035" y="4040154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8" name="群組 37"/>
                <p:cNvGrpSpPr/>
                <p:nvPr/>
              </p:nvGrpSpPr>
              <p:grpSpPr>
                <a:xfrm>
                  <a:off x="2680015" y="2458270"/>
                  <a:ext cx="420527" cy="403078"/>
                  <a:chOff x="1398732" y="3504690"/>
                  <a:chExt cx="599022" cy="581184"/>
                </a:xfrm>
              </p:grpSpPr>
              <p:sp>
                <p:nvSpPr>
                  <p:cNvPr id="39" name="流程圖: 接點 38"/>
                  <p:cNvSpPr/>
                  <p:nvPr/>
                </p:nvSpPr>
                <p:spPr>
                  <a:xfrm>
                    <a:off x="1446245" y="3554963"/>
                    <a:ext cx="503853" cy="485192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0" name="流程圖: 接點 39"/>
                  <p:cNvSpPr/>
                  <p:nvPr/>
                </p:nvSpPr>
                <p:spPr>
                  <a:xfrm>
                    <a:off x="1496705" y="3603009"/>
                    <a:ext cx="404883" cy="386687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1" name="流程圖: 接點 40"/>
                  <p:cNvSpPr/>
                  <p:nvPr/>
                </p:nvSpPr>
                <p:spPr>
                  <a:xfrm>
                    <a:off x="1681432" y="3838808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流程圖: 接點 41"/>
                  <p:cNvSpPr/>
                  <p:nvPr/>
                </p:nvSpPr>
                <p:spPr>
                  <a:xfrm>
                    <a:off x="1737210" y="3838190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流程圖: 接點 42"/>
                  <p:cNvSpPr/>
                  <p:nvPr/>
                </p:nvSpPr>
                <p:spPr>
                  <a:xfrm>
                    <a:off x="1771484" y="3798373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4" name="流程圖: 接點 43"/>
                  <p:cNvSpPr/>
                  <p:nvPr/>
                </p:nvSpPr>
                <p:spPr>
                  <a:xfrm>
                    <a:off x="1731965" y="3691951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5" name="流程圖: 接點 44"/>
                  <p:cNvSpPr/>
                  <p:nvPr/>
                </p:nvSpPr>
                <p:spPr>
                  <a:xfrm>
                    <a:off x="1714351" y="3795662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6" name="流程圖: 接點 45"/>
                  <p:cNvSpPr/>
                  <p:nvPr/>
                </p:nvSpPr>
                <p:spPr>
                  <a:xfrm>
                    <a:off x="1604359" y="3741873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7" name="流程圖: 接點 46"/>
                  <p:cNvSpPr/>
                  <p:nvPr/>
                </p:nvSpPr>
                <p:spPr>
                  <a:xfrm>
                    <a:off x="1658573" y="3744038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8" name="流程圖: 接點 47"/>
                  <p:cNvSpPr/>
                  <p:nvPr/>
                </p:nvSpPr>
                <p:spPr>
                  <a:xfrm>
                    <a:off x="1715440" y="3741761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9" name="流程圖: 接點 48"/>
                  <p:cNvSpPr/>
                  <p:nvPr/>
                </p:nvSpPr>
                <p:spPr>
                  <a:xfrm>
                    <a:off x="1772311" y="3739488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0" name="流程圖: 接點 49"/>
                  <p:cNvSpPr/>
                  <p:nvPr/>
                </p:nvSpPr>
                <p:spPr>
                  <a:xfrm>
                    <a:off x="1606254" y="3796347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流程圖: 接點 50"/>
                  <p:cNvSpPr/>
                  <p:nvPr/>
                </p:nvSpPr>
                <p:spPr>
                  <a:xfrm>
                    <a:off x="1663387" y="3792127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2" name="流程圖: 接點 51"/>
                  <p:cNvSpPr/>
                  <p:nvPr/>
                </p:nvSpPr>
                <p:spPr>
                  <a:xfrm>
                    <a:off x="1398732" y="3509244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" name="流程圖: 接點 52"/>
                  <p:cNvSpPr/>
                  <p:nvPr/>
                </p:nvSpPr>
                <p:spPr>
                  <a:xfrm>
                    <a:off x="1952035" y="3504690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" name="流程圖: 接點 53"/>
                  <p:cNvSpPr/>
                  <p:nvPr/>
                </p:nvSpPr>
                <p:spPr>
                  <a:xfrm>
                    <a:off x="1398732" y="4040155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5" name="流程圖: 接點 54"/>
                  <p:cNvSpPr/>
                  <p:nvPr/>
                </p:nvSpPr>
                <p:spPr>
                  <a:xfrm>
                    <a:off x="1952035" y="4040154"/>
                    <a:ext cx="45719" cy="45719"/>
                  </a:xfrm>
                  <a:prstGeom prst="flowChart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5129" name="群組 5128"/>
              <p:cNvGrpSpPr/>
              <p:nvPr/>
            </p:nvGrpSpPr>
            <p:grpSpPr>
              <a:xfrm>
                <a:off x="5654305" y="2513612"/>
                <a:ext cx="1112817" cy="573513"/>
                <a:chOff x="5767989" y="3028184"/>
                <a:chExt cx="903938" cy="573513"/>
              </a:xfrm>
            </p:grpSpPr>
            <p:sp>
              <p:nvSpPr>
                <p:cNvPr id="57" name="梯形 56"/>
                <p:cNvSpPr/>
                <p:nvPr/>
              </p:nvSpPr>
              <p:spPr>
                <a:xfrm rot="5400000">
                  <a:off x="5536958" y="3259215"/>
                  <a:ext cx="573513" cy="111451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梯形 59"/>
                <p:cNvSpPr/>
                <p:nvPr/>
              </p:nvSpPr>
              <p:spPr>
                <a:xfrm rot="5400000">
                  <a:off x="5940008" y="3259215"/>
                  <a:ext cx="573513" cy="111451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梯形 60"/>
                <p:cNvSpPr/>
                <p:nvPr/>
              </p:nvSpPr>
              <p:spPr>
                <a:xfrm rot="5400000">
                  <a:off x="6329445" y="3259215"/>
                  <a:ext cx="573513" cy="111451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0" name="群組 89"/>
              <p:cNvGrpSpPr/>
              <p:nvPr/>
            </p:nvGrpSpPr>
            <p:grpSpPr>
              <a:xfrm>
                <a:off x="6280920" y="4389907"/>
                <a:ext cx="501234" cy="452974"/>
                <a:chOff x="2054807" y="3078356"/>
                <a:chExt cx="849086" cy="802275"/>
              </a:xfrm>
            </p:grpSpPr>
            <p:sp>
              <p:nvSpPr>
                <p:cNvPr id="91" name="八邊形 90"/>
                <p:cNvSpPr/>
                <p:nvPr/>
              </p:nvSpPr>
              <p:spPr>
                <a:xfrm>
                  <a:off x="2054807" y="3078356"/>
                  <a:ext cx="849086" cy="802275"/>
                </a:xfrm>
                <a:prstGeom prst="octag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2" name="流程圖: 接點 91"/>
                <p:cNvSpPr/>
                <p:nvPr/>
              </p:nvSpPr>
              <p:spPr>
                <a:xfrm>
                  <a:off x="2208762" y="3213570"/>
                  <a:ext cx="541176" cy="531845"/>
                </a:xfrm>
                <a:prstGeom prst="flowChartConnector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128" name="群組 5127"/>
              <p:cNvGrpSpPr/>
              <p:nvPr/>
            </p:nvGrpSpPr>
            <p:grpSpPr>
              <a:xfrm>
                <a:off x="5372193" y="3262759"/>
                <a:ext cx="1633879" cy="928887"/>
                <a:chOff x="1181098" y="2570469"/>
                <a:chExt cx="1633879" cy="805079"/>
              </a:xfrm>
            </p:grpSpPr>
            <p:sp>
              <p:nvSpPr>
                <p:cNvPr id="63" name="矩形 62"/>
                <p:cNvSpPr/>
                <p:nvPr/>
              </p:nvSpPr>
              <p:spPr>
                <a:xfrm>
                  <a:off x="1181098" y="2570469"/>
                  <a:ext cx="1633879" cy="8050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5127" name="群組 5126"/>
                <p:cNvGrpSpPr/>
                <p:nvPr/>
              </p:nvGrpSpPr>
              <p:grpSpPr>
                <a:xfrm>
                  <a:off x="1334925" y="2820694"/>
                  <a:ext cx="157692" cy="497634"/>
                  <a:chOff x="1334925" y="2820694"/>
                  <a:chExt cx="157692" cy="497634"/>
                </a:xfrm>
              </p:grpSpPr>
              <p:sp>
                <p:nvSpPr>
                  <p:cNvPr id="93" name="流程圖: 接點 92"/>
                  <p:cNvSpPr/>
                  <p:nvPr/>
                </p:nvSpPr>
                <p:spPr>
                  <a:xfrm>
                    <a:off x="1344450" y="3192122"/>
                    <a:ext cx="148167" cy="12620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23" name="矩形 5122"/>
                  <p:cNvSpPr/>
                  <p:nvPr/>
                </p:nvSpPr>
                <p:spPr>
                  <a:xfrm>
                    <a:off x="1344450" y="2883797"/>
                    <a:ext cx="141450" cy="37160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7" name="流程圖: 接點 96"/>
                  <p:cNvSpPr/>
                  <p:nvPr/>
                </p:nvSpPr>
                <p:spPr>
                  <a:xfrm>
                    <a:off x="1334925" y="2820694"/>
                    <a:ext cx="148167" cy="12620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99" name="群組 98"/>
                <p:cNvGrpSpPr/>
                <p:nvPr/>
              </p:nvGrpSpPr>
              <p:grpSpPr>
                <a:xfrm>
                  <a:off x="1714079" y="2823244"/>
                  <a:ext cx="148983" cy="497634"/>
                  <a:chOff x="1343634" y="2820694"/>
                  <a:chExt cx="148983" cy="497634"/>
                </a:xfrm>
              </p:grpSpPr>
              <p:sp>
                <p:nvSpPr>
                  <p:cNvPr id="100" name="流程圖: 接點 99"/>
                  <p:cNvSpPr/>
                  <p:nvPr/>
                </p:nvSpPr>
                <p:spPr>
                  <a:xfrm>
                    <a:off x="1344450" y="3192122"/>
                    <a:ext cx="148167" cy="12620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1" name="矩形 100"/>
                  <p:cNvSpPr/>
                  <p:nvPr/>
                </p:nvSpPr>
                <p:spPr>
                  <a:xfrm>
                    <a:off x="1344450" y="2883797"/>
                    <a:ext cx="141450" cy="37160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2" name="流程圖: 接點 101"/>
                  <p:cNvSpPr/>
                  <p:nvPr/>
                </p:nvSpPr>
                <p:spPr>
                  <a:xfrm>
                    <a:off x="1343634" y="2820694"/>
                    <a:ext cx="148167" cy="12620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03" name="群組 102"/>
                <p:cNvGrpSpPr/>
                <p:nvPr/>
              </p:nvGrpSpPr>
              <p:grpSpPr>
                <a:xfrm>
                  <a:off x="2085398" y="2820783"/>
                  <a:ext cx="157692" cy="497634"/>
                  <a:chOff x="1334925" y="2820694"/>
                  <a:chExt cx="157692" cy="497634"/>
                </a:xfrm>
              </p:grpSpPr>
              <p:sp>
                <p:nvSpPr>
                  <p:cNvPr id="104" name="流程圖: 接點 103"/>
                  <p:cNvSpPr/>
                  <p:nvPr/>
                </p:nvSpPr>
                <p:spPr>
                  <a:xfrm>
                    <a:off x="1344450" y="3192122"/>
                    <a:ext cx="148167" cy="12620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>
                  <a:xfrm>
                    <a:off x="1344450" y="2883797"/>
                    <a:ext cx="141450" cy="37160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6" name="流程圖: 接點 105"/>
                  <p:cNvSpPr/>
                  <p:nvPr/>
                </p:nvSpPr>
                <p:spPr>
                  <a:xfrm>
                    <a:off x="1334925" y="2820694"/>
                    <a:ext cx="148167" cy="12620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07" name="群組 106"/>
                <p:cNvGrpSpPr/>
                <p:nvPr/>
              </p:nvGrpSpPr>
              <p:grpSpPr>
                <a:xfrm>
                  <a:off x="2457835" y="2820694"/>
                  <a:ext cx="148983" cy="497634"/>
                  <a:chOff x="1343634" y="2820694"/>
                  <a:chExt cx="148983" cy="497634"/>
                </a:xfrm>
              </p:grpSpPr>
              <p:sp>
                <p:nvSpPr>
                  <p:cNvPr id="108" name="流程圖: 接點 107"/>
                  <p:cNvSpPr/>
                  <p:nvPr/>
                </p:nvSpPr>
                <p:spPr>
                  <a:xfrm>
                    <a:off x="1344450" y="3192122"/>
                    <a:ext cx="148167" cy="12620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9" name="矩形 108"/>
                  <p:cNvSpPr/>
                  <p:nvPr/>
                </p:nvSpPr>
                <p:spPr>
                  <a:xfrm>
                    <a:off x="1344450" y="2883797"/>
                    <a:ext cx="141450" cy="37160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0" name="流程圖: 接點 109"/>
                  <p:cNvSpPr/>
                  <p:nvPr/>
                </p:nvSpPr>
                <p:spPr>
                  <a:xfrm>
                    <a:off x="1343634" y="2820694"/>
                    <a:ext cx="148167" cy="12620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13" name="群組 112"/>
              <p:cNvGrpSpPr/>
              <p:nvPr/>
            </p:nvGrpSpPr>
            <p:grpSpPr>
              <a:xfrm>
                <a:off x="6296679" y="5451240"/>
                <a:ext cx="501234" cy="452974"/>
                <a:chOff x="2054807" y="3078356"/>
                <a:chExt cx="849086" cy="802275"/>
              </a:xfrm>
            </p:grpSpPr>
            <p:sp>
              <p:nvSpPr>
                <p:cNvPr id="114" name="八邊形 113"/>
                <p:cNvSpPr/>
                <p:nvPr/>
              </p:nvSpPr>
              <p:spPr>
                <a:xfrm>
                  <a:off x="2054807" y="3078356"/>
                  <a:ext cx="849086" cy="802275"/>
                </a:xfrm>
                <a:prstGeom prst="octag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流程圖: 接點 114"/>
                <p:cNvSpPr/>
                <p:nvPr/>
              </p:nvSpPr>
              <p:spPr>
                <a:xfrm>
                  <a:off x="2208762" y="3213570"/>
                  <a:ext cx="541176" cy="531845"/>
                </a:xfrm>
                <a:prstGeom prst="flowChartConnector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16" name="群組 115"/>
              <p:cNvGrpSpPr/>
              <p:nvPr/>
            </p:nvGrpSpPr>
            <p:grpSpPr>
              <a:xfrm>
                <a:off x="5572101" y="4918936"/>
                <a:ext cx="501234" cy="452974"/>
                <a:chOff x="2054807" y="3078356"/>
                <a:chExt cx="849086" cy="802275"/>
              </a:xfrm>
            </p:grpSpPr>
            <p:sp>
              <p:nvSpPr>
                <p:cNvPr id="117" name="八邊形 116"/>
                <p:cNvSpPr/>
                <p:nvPr/>
              </p:nvSpPr>
              <p:spPr>
                <a:xfrm>
                  <a:off x="2054807" y="3078356"/>
                  <a:ext cx="849086" cy="802275"/>
                </a:xfrm>
                <a:prstGeom prst="octag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" name="流程圖: 接點 117"/>
                <p:cNvSpPr/>
                <p:nvPr/>
              </p:nvSpPr>
              <p:spPr>
                <a:xfrm>
                  <a:off x="2208762" y="3213570"/>
                  <a:ext cx="541176" cy="531845"/>
                </a:xfrm>
                <a:prstGeom prst="flowChartConnector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19" name="群組 118"/>
              <p:cNvGrpSpPr/>
              <p:nvPr/>
            </p:nvGrpSpPr>
            <p:grpSpPr>
              <a:xfrm>
                <a:off x="5846337" y="6074860"/>
                <a:ext cx="300855" cy="270880"/>
                <a:chOff x="2054807" y="3078356"/>
                <a:chExt cx="849086" cy="802275"/>
              </a:xfrm>
            </p:grpSpPr>
            <p:sp>
              <p:nvSpPr>
                <p:cNvPr id="120" name="八邊形 119"/>
                <p:cNvSpPr/>
                <p:nvPr/>
              </p:nvSpPr>
              <p:spPr>
                <a:xfrm>
                  <a:off x="2054807" y="3078356"/>
                  <a:ext cx="849086" cy="802275"/>
                </a:xfrm>
                <a:prstGeom prst="octag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1" name="流程圖: 接點 120"/>
                <p:cNvSpPr/>
                <p:nvPr/>
              </p:nvSpPr>
              <p:spPr>
                <a:xfrm>
                  <a:off x="2208762" y="3213570"/>
                  <a:ext cx="541176" cy="531845"/>
                </a:xfrm>
                <a:prstGeom prst="flowChartConnector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3" name="群組 12"/>
            <p:cNvGrpSpPr/>
            <p:nvPr/>
          </p:nvGrpSpPr>
          <p:grpSpPr>
            <a:xfrm>
              <a:off x="1941409" y="534686"/>
              <a:ext cx="9397130" cy="5860280"/>
              <a:chOff x="1941409" y="534686"/>
              <a:chExt cx="9397130" cy="5860280"/>
            </a:xfrm>
          </p:grpSpPr>
          <p:cxnSp>
            <p:nvCxnSpPr>
              <p:cNvPr id="5132" name="直線單箭頭接點 5131"/>
              <p:cNvCxnSpPr/>
              <p:nvPr/>
            </p:nvCxnSpPr>
            <p:spPr>
              <a:xfrm flipV="1">
                <a:off x="6726450" y="710190"/>
                <a:ext cx="1833764" cy="1832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單箭頭接點 128"/>
              <p:cNvCxnSpPr/>
              <p:nvPr/>
            </p:nvCxnSpPr>
            <p:spPr>
              <a:xfrm>
                <a:off x="6832892" y="2649781"/>
                <a:ext cx="1872958" cy="894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單箭頭接點 129"/>
              <p:cNvCxnSpPr/>
              <p:nvPr/>
            </p:nvCxnSpPr>
            <p:spPr>
              <a:xfrm flipH="1">
                <a:off x="4153541" y="1937679"/>
                <a:ext cx="1486794" cy="1140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單箭頭接點 134"/>
              <p:cNvCxnSpPr/>
              <p:nvPr/>
            </p:nvCxnSpPr>
            <p:spPr>
              <a:xfrm flipV="1">
                <a:off x="6720471" y="1912576"/>
                <a:ext cx="1847089" cy="645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單箭頭接點 135"/>
              <p:cNvCxnSpPr/>
              <p:nvPr/>
            </p:nvCxnSpPr>
            <p:spPr>
              <a:xfrm>
                <a:off x="6360101" y="2912968"/>
                <a:ext cx="1818735" cy="826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單箭頭接點 136"/>
              <p:cNvCxnSpPr/>
              <p:nvPr/>
            </p:nvCxnSpPr>
            <p:spPr>
              <a:xfrm flipH="1">
                <a:off x="4214936" y="2993326"/>
                <a:ext cx="1356513" cy="561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單箭頭接點 137"/>
              <p:cNvCxnSpPr/>
              <p:nvPr/>
            </p:nvCxnSpPr>
            <p:spPr>
              <a:xfrm flipH="1">
                <a:off x="3818053" y="6218540"/>
                <a:ext cx="1918199" cy="1904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單箭頭接點 138"/>
              <p:cNvCxnSpPr/>
              <p:nvPr/>
            </p:nvCxnSpPr>
            <p:spPr>
              <a:xfrm flipH="1">
                <a:off x="3810707" y="5149458"/>
                <a:ext cx="1687944" cy="272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單箭頭接點 139"/>
              <p:cNvCxnSpPr/>
              <p:nvPr/>
            </p:nvCxnSpPr>
            <p:spPr>
              <a:xfrm>
                <a:off x="6849979" y="4603636"/>
                <a:ext cx="1633657" cy="1275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單箭頭接點 140"/>
              <p:cNvCxnSpPr/>
              <p:nvPr/>
            </p:nvCxnSpPr>
            <p:spPr>
              <a:xfrm>
                <a:off x="6854732" y="5665654"/>
                <a:ext cx="1628904" cy="1207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單箭頭接點 159"/>
              <p:cNvCxnSpPr/>
              <p:nvPr/>
            </p:nvCxnSpPr>
            <p:spPr>
              <a:xfrm flipH="1">
                <a:off x="4138677" y="4040373"/>
                <a:ext cx="1356513" cy="561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單箭頭接點 160"/>
              <p:cNvCxnSpPr/>
              <p:nvPr/>
            </p:nvCxnSpPr>
            <p:spPr>
              <a:xfrm flipH="1">
                <a:off x="4466087" y="3764222"/>
                <a:ext cx="1391587" cy="92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單箭頭接點 163"/>
              <p:cNvCxnSpPr/>
              <p:nvPr/>
            </p:nvCxnSpPr>
            <p:spPr>
              <a:xfrm>
                <a:off x="6489019" y="4006757"/>
                <a:ext cx="1872958" cy="894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單箭頭接點 164"/>
              <p:cNvCxnSpPr/>
              <p:nvPr/>
            </p:nvCxnSpPr>
            <p:spPr>
              <a:xfrm>
                <a:off x="6865762" y="3764154"/>
                <a:ext cx="1872958" cy="894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字方塊 67"/>
              <p:cNvSpPr txBox="1"/>
              <p:nvPr/>
            </p:nvSpPr>
            <p:spPr>
              <a:xfrm>
                <a:off x="8738720" y="534686"/>
                <a:ext cx="2437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MAIN POWER SUPPLY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8856769" y="1764418"/>
                <a:ext cx="2481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EXTERNAL INTERLOCK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482293" y="280585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SECS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8211973" y="2728302"/>
                <a:ext cx="1053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PRINTER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文字方塊 110"/>
              <p:cNvSpPr txBox="1"/>
              <p:nvPr/>
            </p:nvSpPr>
            <p:spPr>
              <a:xfrm>
                <a:off x="8771620" y="2474056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ATP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文字方塊 111"/>
              <p:cNvSpPr txBox="1"/>
              <p:nvPr/>
            </p:nvSpPr>
            <p:spPr>
              <a:xfrm>
                <a:off x="3266452" y="3868154"/>
                <a:ext cx="793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Pyro 1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文字方塊 121"/>
              <p:cNvSpPr txBox="1"/>
              <p:nvPr/>
            </p:nvSpPr>
            <p:spPr>
              <a:xfrm>
                <a:off x="3987101" y="3588429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TC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3" name="文字方塊 122"/>
              <p:cNvSpPr txBox="1"/>
              <p:nvPr/>
            </p:nvSpPr>
            <p:spPr>
              <a:xfrm>
                <a:off x="8483636" y="3853701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Pyro 2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4" name="文字方塊 123"/>
              <p:cNvSpPr txBox="1"/>
              <p:nvPr/>
            </p:nvSpPr>
            <p:spPr>
              <a:xfrm>
                <a:off x="8899775" y="357948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INTEN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" name="文字方塊 1"/>
              <p:cNvSpPr txBox="1"/>
              <p:nvPr/>
            </p:nvSpPr>
            <p:spPr>
              <a:xfrm>
                <a:off x="8581155" y="4422413"/>
                <a:ext cx="2263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Tube Cooling Supply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文字方塊 2"/>
              <p:cNvSpPr txBox="1"/>
              <p:nvPr/>
            </p:nvSpPr>
            <p:spPr>
              <a:xfrm>
                <a:off x="1941409" y="4960756"/>
                <a:ext cx="1721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Coolant Supply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8672598" y="5480988"/>
                <a:ext cx="171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Coolant Return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969315" y="6025634"/>
                <a:ext cx="1771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Pneumatic CDA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7" name="文字方塊 16"/>
          <p:cNvSpPr txBox="1"/>
          <p:nvPr/>
        </p:nvSpPr>
        <p:spPr>
          <a:xfrm>
            <a:off x="2765636" y="1777697"/>
            <a:ext cx="136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EXTERNAL</a:t>
            </a:r>
            <a:endParaRPr lang="zh-TW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744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2172393" y="1493658"/>
            <a:ext cx="9218070" cy="4542906"/>
            <a:chOff x="1751769" y="1124543"/>
            <a:chExt cx="9218070" cy="454290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769" y="1124543"/>
              <a:ext cx="6057207" cy="4542906"/>
            </a:xfrm>
            <a:prstGeom prst="rect">
              <a:avLst/>
            </a:prstGeom>
            <a:noFill/>
          </p:spPr>
        </p:pic>
        <p:sp>
          <p:nvSpPr>
            <p:cNvPr id="3" name="矩形 2"/>
            <p:cNvSpPr/>
            <p:nvPr/>
          </p:nvSpPr>
          <p:spPr>
            <a:xfrm>
              <a:off x="6059146" y="2020824"/>
              <a:ext cx="1521229" cy="3657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7580375" y="2203704"/>
              <a:ext cx="850392" cy="54864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8143424" y="2834640"/>
              <a:ext cx="282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TC WAFER TEMPERATURE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1030780" y="473827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endParaRPr lang="en-US" altLang="zh-TW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286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30780" y="473827"/>
            <a:ext cx="359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en-US" sz="3200" dirty="0" smtClean="0">
                <a:latin typeface="+mj-ea"/>
                <a:ea typeface="+mj-ea"/>
              </a:rPr>
              <a:t>更換</a:t>
            </a:r>
            <a:r>
              <a:rPr lang="en-US" altLang="zh-TW" sz="3200" dirty="0" smtClean="0">
                <a:latin typeface="+mj-ea"/>
                <a:ea typeface="+mj-ea"/>
              </a:rPr>
              <a:t>FILTER</a:t>
            </a:r>
            <a:r>
              <a:rPr lang="zh-TW" altLang="en-US" sz="3200" dirty="0" smtClean="0">
                <a:latin typeface="+mj-ea"/>
                <a:ea typeface="+mj-ea"/>
              </a:rPr>
              <a:t>程序 </a:t>
            </a:r>
            <a:endParaRPr lang="en-US" altLang="zh-TW" sz="3200" dirty="0">
              <a:latin typeface="+mj-ea"/>
              <a:ea typeface="+mj-ea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99533" y="1848780"/>
            <a:ext cx="11498815" cy="3313453"/>
            <a:chOff x="377991" y="1793916"/>
            <a:chExt cx="11498815" cy="3313453"/>
          </a:xfrm>
        </p:grpSpPr>
        <p:grpSp>
          <p:nvGrpSpPr>
            <p:cNvPr id="10" name="群組 9"/>
            <p:cNvGrpSpPr/>
            <p:nvPr/>
          </p:nvGrpSpPr>
          <p:grpSpPr>
            <a:xfrm>
              <a:off x="377991" y="1793916"/>
              <a:ext cx="3726872" cy="3313453"/>
              <a:chOff x="1402119" y="1256500"/>
              <a:chExt cx="3726872" cy="3313453"/>
            </a:xfrm>
          </p:grpSpPr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2119" y="1774799"/>
                <a:ext cx="3726872" cy="2795154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713495" y="1256500"/>
                <a:ext cx="3104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將</a:t>
                </a:r>
                <a:r>
                  <a:rPr lang="en-US" altLang="zh-TW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Chiller</a:t>
                </a:r>
                <a:r>
                  <a:rPr lang="zh-TW" altLang="en-US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system</a:t>
                </a:r>
                <a:r>
                  <a:rPr lang="zh-TW" altLang="en-US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power</a:t>
                </a:r>
                <a:r>
                  <a:rPr lang="zh-TW" altLang="en-US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of</a:t>
                </a:r>
                <a:r>
                  <a:rPr lang="en-US" altLang="zh-TW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f</a:t>
                </a:r>
                <a:endParaRPr lang="zh-TW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591155" y="1956815"/>
                <a:ext cx="590957" cy="579459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4260070" y="1793916"/>
              <a:ext cx="3726872" cy="3313453"/>
              <a:chOff x="6679295" y="1942300"/>
              <a:chExt cx="3726872" cy="3313453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9295" y="2460599"/>
                <a:ext cx="3726872" cy="2795154"/>
              </a:xfrm>
              <a:prstGeom prst="rect">
                <a:avLst/>
              </a:prstGeom>
            </p:spPr>
          </p:pic>
          <p:sp>
            <p:nvSpPr>
              <p:cNvPr id="11" name="文字方塊 10"/>
              <p:cNvSpPr txBox="1"/>
              <p:nvPr/>
            </p:nvSpPr>
            <p:spPr>
              <a:xfrm>
                <a:off x="7177774" y="1942300"/>
                <a:ext cx="2774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關閉</a:t>
                </a:r>
                <a:r>
                  <a:rPr lang="en-US" altLang="zh-TW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Valve</a:t>
                </a:r>
                <a:r>
                  <a:rPr lang="zh-TW" altLang="en-US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&amp;</a:t>
                </a:r>
                <a:r>
                  <a:rPr lang="zh-TW" altLang="en-US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 更換</a:t>
                </a:r>
                <a:r>
                  <a:rPr lang="en-US" altLang="zh-TW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Filter</a:t>
                </a:r>
                <a:r>
                  <a:rPr lang="zh-TW" altLang="en-US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1</a:t>
                </a:r>
                <a:endParaRPr lang="zh-TW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871636" y="2932344"/>
                <a:ext cx="1386946" cy="94471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2149" y="2306376"/>
              <a:ext cx="3734657" cy="2800993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9307361" y="1793916"/>
              <a:ext cx="1404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更換</a:t>
              </a:r>
              <a:r>
                <a:rPr lang="en-US" altLang="zh-TW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Filter</a:t>
              </a:r>
              <a:r>
                <a:rPr lang="zh-TW" altLang="en-US" b="1" dirty="0">
                  <a:solidFill>
                    <a:srgbClr val="FF0000"/>
                  </a:solidFill>
                  <a:latin typeface="+mj-ea"/>
                  <a:ea typeface="+mj-ea"/>
                </a:rPr>
                <a:t> </a:t>
              </a:r>
              <a:r>
                <a:rPr lang="en-US" altLang="zh-TW" b="1" dirty="0">
                  <a:solidFill>
                    <a:srgbClr val="FF0000"/>
                  </a:solidFill>
                  <a:latin typeface="+mj-ea"/>
                  <a:ea typeface="+mj-ea"/>
                </a:rPr>
                <a:t>2</a:t>
              </a:r>
              <a:endParaRPr lang="zh-TW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052915" y="3917647"/>
              <a:ext cx="813461" cy="75493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0474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BC02606-FA34-46EB-B563-00A98F3DEE8C}"/>
</file>

<file path=customXml/itemProps2.xml><?xml version="1.0" encoding="utf-8"?>
<ds:datastoreItem xmlns:ds="http://schemas.openxmlformats.org/officeDocument/2006/customXml" ds:itemID="{5C7256F3-3324-4DA8-87D6-E1F921ADD958}"/>
</file>

<file path=customXml/itemProps3.xml><?xml version="1.0" encoding="utf-8"?>
<ds:datastoreItem xmlns:ds="http://schemas.openxmlformats.org/officeDocument/2006/customXml" ds:itemID="{5F18136C-AE3A-44BF-A77C-BA1340BBED6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48131</TotalTime>
  <Words>212</Words>
  <Application>Microsoft Office PowerPoint</Application>
  <PresentationFormat>寬螢幕</PresentationFormat>
  <Paragraphs>67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微軟正黑體</vt:lpstr>
      <vt:lpstr>新細明體</vt:lpstr>
      <vt:lpstr>Calibri</vt:lpstr>
      <vt:lpstr>Franklin Gothic Book</vt:lpstr>
      <vt:lpstr>Perpetua</vt:lpstr>
      <vt:lpstr>Wingdings</vt:lpstr>
      <vt:lpstr>Wingdings 2</vt:lpstr>
      <vt:lpstr>Nuvoton佈景主題</vt:lpstr>
      <vt:lpstr>爐管新人學習進度報告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YCLin0</dc:creator>
  <cp:lastModifiedBy>S220 THChiu</cp:lastModifiedBy>
  <cp:revision>88</cp:revision>
  <dcterms:created xsi:type="dcterms:W3CDTF">2020-05-20T00:46:58Z</dcterms:created>
  <dcterms:modified xsi:type="dcterms:W3CDTF">2020-08-03T05:11:26Z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0x010101007D10E3BF7F339F4197AC12702D94D274</vt:lpwstr>
  </property>
  <property fmtid="{D5CDD505-2E9C-101B-9397-08002B2CF9AE}" pid="3" name="Order">
    <vt:r8>30700</vt:r8>
  </property>
</Properties>
</file>