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6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400" autoAdjust="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5D533-48BA-421A-BB1C-E93489993486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1" csCatId="colorful" phldr="1"/>
      <dgm:spPr/>
    </dgm:pt>
    <dgm:pt modelId="{F44B6298-BC6D-4DC7-BDBF-724B2B142C6C}">
      <dgm:prSet phldrT="[文字]"/>
      <dgm:spPr>
        <a:solidFill>
          <a:srgbClr val="0070C0"/>
        </a:solidFill>
      </dgm:spPr>
      <dgm:t>
        <a:bodyPr/>
        <a:lstStyle/>
        <a:p>
          <a:r>
            <a:rPr lang="en-US" altLang="zh-HK" b="1" dirty="0" smtClean="0">
              <a:solidFill>
                <a:schemeClr val="bg1"/>
              </a:solidFill>
            </a:rPr>
            <a:t>Off delay Timer a</a:t>
          </a:r>
          <a:r>
            <a:rPr lang="en-US" altLang="zh-TW" b="1" dirty="0" smtClean="0">
              <a:solidFill>
                <a:schemeClr val="bg1"/>
              </a:solidFill>
            </a:rPr>
            <a:t> </a:t>
          </a:r>
          <a:r>
            <a:rPr lang="zh-TW" altLang="en-US" b="1" dirty="0" smtClean="0">
              <a:solidFill>
                <a:schemeClr val="bg1"/>
              </a:solidFill>
            </a:rPr>
            <a:t>接點導通</a:t>
          </a:r>
          <a:endParaRPr lang="zh-HK" altLang="en-US" b="1" dirty="0">
            <a:solidFill>
              <a:schemeClr val="bg1"/>
            </a:solidFill>
          </a:endParaRPr>
        </a:p>
      </dgm:t>
    </dgm:pt>
    <dgm:pt modelId="{74BFD2FB-61E5-4AE3-AAB4-EF324EAF084D}" type="parTrans" cxnId="{A580C48E-EEC0-4B0E-A10F-DE4DAD3DE86E}">
      <dgm:prSet/>
      <dgm:spPr/>
      <dgm:t>
        <a:bodyPr/>
        <a:lstStyle/>
        <a:p>
          <a:endParaRPr lang="zh-HK" altLang="en-US"/>
        </a:p>
      </dgm:t>
    </dgm:pt>
    <dgm:pt modelId="{19A98B65-34B6-48D8-B186-5EBCF3FC5519}" type="sibTrans" cxnId="{A580C48E-EEC0-4B0E-A10F-DE4DAD3DE86E}">
      <dgm:prSet/>
      <dgm:spPr>
        <a:solidFill>
          <a:srgbClr val="0070C0"/>
        </a:solidFill>
      </dgm:spPr>
      <dgm:t>
        <a:bodyPr/>
        <a:lstStyle/>
        <a:p>
          <a:endParaRPr lang="zh-HK" altLang="en-US"/>
        </a:p>
      </dgm:t>
    </dgm:pt>
    <dgm:pt modelId="{DBD4A5AC-26F6-4834-9FDA-323AC889C610}">
      <dgm:prSet phldrT="[文字]"/>
      <dgm:spPr>
        <a:solidFill>
          <a:srgbClr val="00B050"/>
        </a:solidFill>
      </dgm:spPr>
      <dgm:t>
        <a:bodyPr/>
        <a:lstStyle/>
        <a:p>
          <a:r>
            <a:rPr lang="en-US" altLang="zh-HK" b="1" dirty="0" smtClean="0">
              <a:solidFill>
                <a:schemeClr val="bg1"/>
              </a:solidFill>
            </a:rPr>
            <a:t>Door open sensor on </a:t>
          </a:r>
          <a:endParaRPr lang="zh-HK" altLang="en-US" b="1" dirty="0">
            <a:solidFill>
              <a:schemeClr val="bg1"/>
            </a:solidFill>
          </a:endParaRPr>
        </a:p>
      </dgm:t>
    </dgm:pt>
    <dgm:pt modelId="{410AF260-4C90-4660-BD55-63B6BA45C96C}" type="parTrans" cxnId="{5F3F0179-8FEE-4947-951B-2A0F125F72B6}">
      <dgm:prSet/>
      <dgm:spPr/>
      <dgm:t>
        <a:bodyPr/>
        <a:lstStyle/>
        <a:p>
          <a:endParaRPr lang="zh-HK" altLang="en-US"/>
        </a:p>
      </dgm:t>
    </dgm:pt>
    <dgm:pt modelId="{1C6EBE1F-2100-4AAE-8152-4720D5D40E45}" type="sibTrans" cxnId="{5F3F0179-8FEE-4947-951B-2A0F125F72B6}">
      <dgm:prSet/>
      <dgm:spPr>
        <a:solidFill>
          <a:srgbClr val="00B050"/>
        </a:solidFill>
      </dgm:spPr>
      <dgm:t>
        <a:bodyPr/>
        <a:lstStyle/>
        <a:p>
          <a:endParaRPr lang="zh-HK" altLang="en-US"/>
        </a:p>
      </dgm:t>
    </dgm:pt>
    <dgm:pt modelId="{F2855FB5-D8D6-4E39-97FD-295526CDA5C6}">
      <dgm:prSet phldrT="[文字]"/>
      <dgm:spPr>
        <a:solidFill>
          <a:srgbClr val="FFC000"/>
        </a:solidFill>
      </dgm:spPr>
      <dgm:t>
        <a:bodyPr/>
        <a:lstStyle/>
        <a:p>
          <a:r>
            <a:rPr lang="zh-TW" altLang="en-US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機台 </a:t>
          </a:r>
          <a:r>
            <a: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water leak alarm </a:t>
          </a:r>
          <a:endParaRPr lang="zh-HK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747F18B-2217-47D5-B73F-54A06D46F275}" type="parTrans" cxnId="{BA9588F8-E39F-4D1A-AA61-198E1C696F0C}">
      <dgm:prSet/>
      <dgm:spPr/>
      <dgm:t>
        <a:bodyPr/>
        <a:lstStyle/>
        <a:p>
          <a:endParaRPr lang="zh-HK" altLang="en-US"/>
        </a:p>
      </dgm:t>
    </dgm:pt>
    <dgm:pt modelId="{9DE95225-D6D3-4916-9399-183B7B722D81}" type="sibTrans" cxnId="{BA9588F8-E39F-4D1A-AA61-198E1C696F0C}">
      <dgm:prSet/>
      <dgm:spPr/>
      <dgm:t>
        <a:bodyPr/>
        <a:lstStyle/>
        <a:p>
          <a:endParaRPr lang="zh-HK" altLang="en-US"/>
        </a:p>
      </dgm:t>
    </dgm:pt>
    <dgm:pt modelId="{1BF7354E-6256-4205-BE84-07395CBFCA49}" type="pres">
      <dgm:prSet presAssocID="{6B85D533-48BA-421A-BB1C-E93489993486}" presName="linearFlow" presStyleCnt="0">
        <dgm:presLayoutVars>
          <dgm:dir/>
          <dgm:resizeHandles val="exact"/>
        </dgm:presLayoutVars>
      </dgm:prSet>
      <dgm:spPr/>
    </dgm:pt>
    <dgm:pt modelId="{56870EBA-B764-4273-9AAB-FF95B5495983}" type="pres">
      <dgm:prSet presAssocID="{F44B6298-BC6D-4DC7-BDBF-724B2B142C6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C88027D5-D7E3-4307-851E-3B7218BEF613}" type="pres">
      <dgm:prSet presAssocID="{19A98B65-34B6-48D8-B186-5EBCF3FC5519}" presName="spacerL" presStyleCnt="0"/>
      <dgm:spPr/>
    </dgm:pt>
    <dgm:pt modelId="{08177739-B569-4B96-B48D-628575C835B6}" type="pres">
      <dgm:prSet presAssocID="{19A98B65-34B6-48D8-B186-5EBCF3FC5519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F1FCB715-A45B-4B6F-BED2-9A326D24C4E9}" type="pres">
      <dgm:prSet presAssocID="{19A98B65-34B6-48D8-B186-5EBCF3FC5519}" presName="spacerR" presStyleCnt="0"/>
      <dgm:spPr/>
    </dgm:pt>
    <dgm:pt modelId="{9A8408F5-3BC6-444B-BFEC-B1CF168DFBED}" type="pres">
      <dgm:prSet presAssocID="{DBD4A5AC-26F6-4834-9FDA-323AC889C6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99397BBF-A5AB-47B1-A196-BD7B32899303}" type="pres">
      <dgm:prSet presAssocID="{1C6EBE1F-2100-4AAE-8152-4720D5D40E45}" presName="spacerL" presStyleCnt="0"/>
      <dgm:spPr/>
    </dgm:pt>
    <dgm:pt modelId="{0630B0FD-5AB8-4068-8382-6A3125C031EC}" type="pres">
      <dgm:prSet presAssocID="{1C6EBE1F-2100-4AAE-8152-4720D5D40E45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90BD2119-2159-4A42-8C09-25AF59ECFF09}" type="pres">
      <dgm:prSet presAssocID="{1C6EBE1F-2100-4AAE-8152-4720D5D40E45}" presName="spacerR" presStyleCnt="0"/>
      <dgm:spPr/>
    </dgm:pt>
    <dgm:pt modelId="{E4F4FEFA-E3B6-4D5E-BA86-B449AD699889}" type="pres">
      <dgm:prSet presAssocID="{F2855FB5-D8D6-4E39-97FD-295526CDA5C6}" presName="node" presStyleLbl="node1" presStyleIdx="2" presStyleCnt="3" custScaleX="109997" custScaleY="10745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</dgm:ptLst>
  <dgm:cxnLst>
    <dgm:cxn modelId="{3769EE99-D838-49B2-A485-F4DDB3B56722}" type="presOf" srcId="{F2855FB5-D8D6-4E39-97FD-295526CDA5C6}" destId="{E4F4FEFA-E3B6-4D5E-BA86-B449AD699889}" srcOrd="0" destOrd="0" presId="urn:microsoft.com/office/officeart/2005/8/layout/equation1"/>
    <dgm:cxn modelId="{284D6C94-1483-46CF-82D6-CA0E73C3CE1D}" type="presOf" srcId="{DBD4A5AC-26F6-4834-9FDA-323AC889C610}" destId="{9A8408F5-3BC6-444B-BFEC-B1CF168DFBED}" srcOrd="0" destOrd="0" presId="urn:microsoft.com/office/officeart/2005/8/layout/equation1"/>
    <dgm:cxn modelId="{01E66A7F-9099-44E1-8845-7AEF1B8BC761}" type="presOf" srcId="{6B85D533-48BA-421A-BB1C-E93489993486}" destId="{1BF7354E-6256-4205-BE84-07395CBFCA49}" srcOrd="0" destOrd="0" presId="urn:microsoft.com/office/officeart/2005/8/layout/equation1"/>
    <dgm:cxn modelId="{E2523D17-D8EB-46E3-A658-E063D5366519}" type="presOf" srcId="{F44B6298-BC6D-4DC7-BDBF-724B2B142C6C}" destId="{56870EBA-B764-4273-9AAB-FF95B5495983}" srcOrd="0" destOrd="0" presId="urn:microsoft.com/office/officeart/2005/8/layout/equation1"/>
    <dgm:cxn modelId="{A580C48E-EEC0-4B0E-A10F-DE4DAD3DE86E}" srcId="{6B85D533-48BA-421A-BB1C-E93489993486}" destId="{F44B6298-BC6D-4DC7-BDBF-724B2B142C6C}" srcOrd="0" destOrd="0" parTransId="{74BFD2FB-61E5-4AE3-AAB4-EF324EAF084D}" sibTransId="{19A98B65-34B6-48D8-B186-5EBCF3FC5519}"/>
    <dgm:cxn modelId="{861AB088-C946-44BA-ACA2-D8DC20EFB288}" type="presOf" srcId="{19A98B65-34B6-48D8-B186-5EBCF3FC5519}" destId="{08177739-B569-4B96-B48D-628575C835B6}" srcOrd="0" destOrd="0" presId="urn:microsoft.com/office/officeart/2005/8/layout/equation1"/>
    <dgm:cxn modelId="{BA9588F8-E39F-4D1A-AA61-198E1C696F0C}" srcId="{6B85D533-48BA-421A-BB1C-E93489993486}" destId="{F2855FB5-D8D6-4E39-97FD-295526CDA5C6}" srcOrd="2" destOrd="0" parTransId="{A747F18B-2217-47D5-B73F-54A06D46F275}" sibTransId="{9DE95225-D6D3-4916-9399-183B7B722D81}"/>
    <dgm:cxn modelId="{A57252F4-38D9-487D-A371-D65E2D282C62}" type="presOf" srcId="{1C6EBE1F-2100-4AAE-8152-4720D5D40E45}" destId="{0630B0FD-5AB8-4068-8382-6A3125C031EC}" srcOrd="0" destOrd="0" presId="urn:microsoft.com/office/officeart/2005/8/layout/equation1"/>
    <dgm:cxn modelId="{5F3F0179-8FEE-4947-951B-2A0F125F72B6}" srcId="{6B85D533-48BA-421A-BB1C-E93489993486}" destId="{DBD4A5AC-26F6-4834-9FDA-323AC889C610}" srcOrd="1" destOrd="0" parTransId="{410AF260-4C90-4660-BD55-63B6BA45C96C}" sibTransId="{1C6EBE1F-2100-4AAE-8152-4720D5D40E45}"/>
    <dgm:cxn modelId="{D0D27C8F-20AD-4379-A0E1-301D49AF118F}" type="presParOf" srcId="{1BF7354E-6256-4205-BE84-07395CBFCA49}" destId="{56870EBA-B764-4273-9AAB-FF95B5495983}" srcOrd="0" destOrd="0" presId="urn:microsoft.com/office/officeart/2005/8/layout/equation1"/>
    <dgm:cxn modelId="{9F5B0D4E-115A-4976-8658-F1CF5E490A44}" type="presParOf" srcId="{1BF7354E-6256-4205-BE84-07395CBFCA49}" destId="{C88027D5-D7E3-4307-851E-3B7218BEF613}" srcOrd="1" destOrd="0" presId="urn:microsoft.com/office/officeart/2005/8/layout/equation1"/>
    <dgm:cxn modelId="{FAC3497A-3243-42E8-8FCC-EC2D41FDE6BA}" type="presParOf" srcId="{1BF7354E-6256-4205-BE84-07395CBFCA49}" destId="{08177739-B569-4B96-B48D-628575C835B6}" srcOrd="2" destOrd="0" presId="urn:microsoft.com/office/officeart/2005/8/layout/equation1"/>
    <dgm:cxn modelId="{D87C1BC4-4C93-40FA-B4C3-BC704804D7FC}" type="presParOf" srcId="{1BF7354E-6256-4205-BE84-07395CBFCA49}" destId="{F1FCB715-A45B-4B6F-BED2-9A326D24C4E9}" srcOrd="3" destOrd="0" presId="urn:microsoft.com/office/officeart/2005/8/layout/equation1"/>
    <dgm:cxn modelId="{23FF0831-9383-455F-AB19-AF1B0C543B04}" type="presParOf" srcId="{1BF7354E-6256-4205-BE84-07395CBFCA49}" destId="{9A8408F5-3BC6-444B-BFEC-B1CF168DFBED}" srcOrd="4" destOrd="0" presId="urn:microsoft.com/office/officeart/2005/8/layout/equation1"/>
    <dgm:cxn modelId="{68AECB90-4BB5-4676-86ED-1581606C81F2}" type="presParOf" srcId="{1BF7354E-6256-4205-BE84-07395CBFCA49}" destId="{99397BBF-A5AB-47B1-A196-BD7B32899303}" srcOrd="5" destOrd="0" presId="urn:microsoft.com/office/officeart/2005/8/layout/equation1"/>
    <dgm:cxn modelId="{042C7707-1C16-426A-A83B-E73DED4D92A1}" type="presParOf" srcId="{1BF7354E-6256-4205-BE84-07395CBFCA49}" destId="{0630B0FD-5AB8-4068-8382-6A3125C031EC}" srcOrd="6" destOrd="0" presId="urn:microsoft.com/office/officeart/2005/8/layout/equation1"/>
    <dgm:cxn modelId="{BA8F1465-B8BF-47D2-8A47-8CB03FCB829D}" type="presParOf" srcId="{1BF7354E-6256-4205-BE84-07395CBFCA49}" destId="{90BD2119-2159-4A42-8C09-25AF59ECFF09}" srcOrd="7" destOrd="0" presId="urn:microsoft.com/office/officeart/2005/8/layout/equation1"/>
    <dgm:cxn modelId="{A69043D3-851D-47A2-9E7F-FDC164786BF2}" type="presParOf" srcId="{1BF7354E-6256-4205-BE84-07395CBFCA49}" destId="{E4F4FEFA-E3B6-4D5E-BA86-B449AD69988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5D533-48BA-421A-BB1C-E93489993486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</dgm:pt>
    <dgm:pt modelId="{F44B6298-BC6D-4DC7-BDBF-724B2B142C6C}">
      <dgm:prSet phldrT="[文字]"/>
      <dgm:spPr>
        <a:solidFill>
          <a:srgbClr val="0070C0"/>
        </a:solidFill>
      </dgm:spPr>
      <dgm:t>
        <a:bodyPr/>
        <a:lstStyle/>
        <a:p>
          <a:r>
            <a:rPr lang="zh-TW" altLang="en-US" dirty="0" smtClean="0"/>
            <a:t> </a:t>
          </a:r>
          <a:r>
            <a:rPr lang="en-US" altLang="zh-HK" dirty="0" smtClean="0"/>
            <a:t>Timer 30 </a:t>
          </a:r>
          <a:r>
            <a:rPr lang="zh-TW" altLang="en-US" dirty="0" smtClean="0"/>
            <a:t> 秒</a:t>
          </a:r>
          <a:endParaRPr lang="zh-HK" altLang="en-US" dirty="0"/>
        </a:p>
      </dgm:t>
    </dgm:pt>
    <dgm:pt modelId="{74BFD2FB-61E5-4AE3-AAB4-EF324EAF084D}" type="parTrans" cxnId="{A580C48E-EEC0-4B0E-A10F-DE4DAD3DE86E}">
      <dgm:prSet/>
      <dgm:spPr/>
      <dgm:t>
        <a:bodyPr/>
        <a:lstStyle/>
        <a:p>
          <a:endParaRPr lang="zh-HK" altLang="en-US"/>
        </a:p>
      </dgm:t>
    </dgm:pt>
    <dgm:pt modelId="{19A98B65-34B6-48D8-B186-5EBCF3FC5519}" type="sibTrans" cxnId="{A580C48E-EEC0-4B0E-A10F-DE4DAD3DE86E}">
      <dgm:prSet/>
      <dgm:spPr>
        <a:solidFill>
          <a:srgbClr val="0070C0"/>
        </a:solidFill>
      </dgm:spPr>
      <dgm:t>
        <a:bodyPr/>
        <a:lstStyle/>
        <a:p>
          <a:endParaRPr lang="zh-HK" altLang="en-US"/>
        </a:p>
      </dgm:t>
    </dgm:pt>
    <dgm:pt modelId="{DBD4A5AC-26F6-4834-9FDA-323AC889C610}">
      <dgm:prSet phldrT="[文字]"/>
      <dgm:spPr>
        <a:solidFill>
          <a:srgbClr val="00B050"/>
        </a:solidFill>
      </dgm:spPr>
      <dgm:t>
        <a:bodyPr/>
        <a:lstStyle/>
        <a:p>
          <a:r>
            <a:rPr lang="zh-TW" altLang="en-US" dirty="0" smtClean="0"/>
            <a:t> </a:t>
          </a:r>
          <a:r>
            <a:rPr lang="en-US" altLang="zh-HK" dirty="0" smtClean="0"/>
            <a:t>O2 check </a:t>
          </a:r>
          <a:r>
            <a:rPr lang="zh-TW" altLang="en-US" dirty="0" smtClean="0"/>
            <a:t> </a:t>
          </a:r>
          <a:r>
            <a:rPr lang="en-US" altLang="zh-HK" dirty="0" smtClean="0"/>
            <a:t>alarm </a:t>
          </a:r>
          <a:endParaRPr lang="zh-HK" altLang="en-US" dirty="0"/>
        </a:p>
      </dgm:t>
    </dgm:pt>
    <dgm:pt modelId="{410AF260-4C90-4660-BD55-63B6BA45C96C}" type="parTrans" cxnId="{5F3F0179-8FEE-4947-951B-2A0F125F72B6}">
      <dgm:prSet/>
      <dgm:spPr/>
      <dgm:t>
        <a:bodyPr/>
        <a:lstStyle/>
        <a:p>
          <a:endParaRPr lang="zh-HK" altLang="en-US"/>
        </a:p>
      </dgm:t>
    </dgm:pt>
    <dgm:pt modelId="{1C6EBE1F-2100-4AAE-8152-4720D5D40E45}" type="sibTrans" cxnId="{5F3F0179-8FEE-4947-951B-2A0F125F72B6}">
      <dgm:prSet/>
      <dgm:spPr>
        <a:solidFill>
          <a:srgbClr val="00B050"/>
        </a:solidFill>
      </dgm:spPr>
      <dgm:t>
        <a:bodyPr/>
        <a:lstStyle/>
        <a:p>
          <a:endParaRPr lang="zh-HK" altLang="en-US"/>
        </a:p>
      </dgm:t>
    </dgm:pt>
    <dgm:pt modelId="{F2855FB5-D8D6-4E39-97FD-295526CDA5C6}">
      <dgm:prSet phldrT="[文字]"/>
      <dgm:spPr>
        <a:solidFill>
          <a:srgbClr val="FFC000"/>
        </a:solidFill>
      </dgm:spPr>
      <dgm:t>
        <a:bodyPr/>
        <a:lstStyle/>
        <a:p>
          <a:r>
            <a:rPr lang="zh-TW" altLang="en-US" dirty="0" smtClean="0"/>
            <a:t>機台 </a:t>
          </a:r>
          <a:r>
            <a:rPr lang="en-US" altLang="zh-TW" dirty="0" smtClean="0"/>
            <a:t>water leak alarm </a:t>
          </a:r>
          <a:endParaRPr lang="zh-HK" altLang="en-US" dirty="0"/>
        </a:p>
      </dgm:t>
    </dgm:pt>
    <dgm:pt modelId="{A747F18B-2217-47D5-B73F-54A06D46F275}" type="parTrans" cxnId="{BA9588F8-E39F-4D1A-AA61-198E1C696F0C}">
      <dgm:prSet/>
      <dgm:spPr/>
      <dgm:t>
        <a:bodyPr/>
        <a:lstStyle/>
        <a:p>
          <a:endParaRPr lang="zh-HK" altLang="en-US"/>
        </a:p>
      </dgm:t>
    </dgm:pt>
    <dgm:pt modelId="{9DE95225-D6D3-4916-9399-183B7B722D81}" type="sibTrans" cxnId="{BA9588F8-E39F-4D1A-AA61-198E1C696F0C}">
      <dgm:prSet/>
      <dgm:spPr/>
      <dgm:t>
        <a:bodyPr/>
        <a:lstStyle/>
        <a:p>
          <a:endParaRPr lang="zh-HK" altLang="en-US"/>
        </a:p>
      </dgm:t>
    </dgm:pt>
    <dgm:pt modelId="{1BF7354E-6256-4205-BE84-07395CBFCA49}" type="pres">
      <dgm:prSet presAssocID="{6B85D533-48BA-421A-BB1C-E93489993486}" presName="linearFlow" presStyleCnt="0">
        <dgm:presLayoutVars>
          <dgm:dir/>
          <dgm:resizeHandles val="exact"/>
        </dgm:presLayoutVars>
      </dgm:prSet>
      <dgm:spPr/>
    </dgm:pt>
    <dgm:pt modelId="{56870EBA-B764-4273-9AAB-FF95B5495983}" type="pres">
      <dgm:prSet presAssocID="{F44B6298-BC6D-4DC7-BDBF-724B2B142C6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C88027D5-D7E3-4307-851E-3B7218BEF613}" type="pres">
      <dgm:prSet presAssocID="{19A98B65-34B6-48D8-B186-5EBCF3FC5519}" presName="spacerL" presStyleCnt="0"/>
      <dgm:spPr/>
    </dgm:pt>
    <dgm:pt modelId="{08177739-B569-4B96-B48D-628575C835B6}" type="pres">
      <dgm:prSet presAssocID="{19A98B65-34B6-48D8-B186-5EBCF3FC5519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F1FCB715-A45B-4B6F-BED2-9A326D24C4E9}" type="pres">
      <dgm:prSet presAssocID="{19A98B65-34B6-48D8-B186-5EBCF3FC5519}" presName="spacerR" presStyleCnt="0"/>
      <dgm:spPr/>
    </dgm:pt>
    <dgm:pt modelId="{9A8408F5-3BC6-444B-BFEC-B1CF168DFBED}" type="pres">
      <dgm:prSet presAssocID="{DBD4A5AC-26F6-4834-9FDA-323AC889C6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99397BBF-A5AB-47B1-A196-BD7B32899303}" type="pres">
      <dgm:prSet presAssocID="{1C6EBE1F-2100-4AAE-8152-4720D5D40E45}" presName="spacerL" presStyleCnt="0"/>
      <dgm:spPr/>
    </dgm:pt>
    <dgm:pt modelId="{0630B0FD-5AB8-4068-8382-6A3125C031EC}" type="pres">
      <dgm:prSet presAssocID="{1C6EBE1F-2100-4AAE-8152-4720D5D40E45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90BD2119-2159-4A42-8C09-25AF59ECFF09}" type="pres">
      <dgm:prSet presAssocID="{1C6EBE1F-2100-4AAE-8152-4720D5D40E45}" presName="spacerR" presStyleCnt="0"/>
      <dgm:spPr/>
    </dgm:pt>
    <dgm:pt modelId="{E4F4FEFA-E3B6-4D5E-BA86-B449AD699889}" type="pres">
      <dgm:prSet presAssocID="{F2855FB5-D8D6-4E39-97FD-295526CDA5C6}" presName="node" presStyleLbl="node1" presStyleIdx="2" presStyleCnt="3" custScaleX="102015" custScaleY="100110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</dgm:ptLst>
  <dgm:cxnLst>
    <dgm:cxn modelId="{7B11C7C8-1CF6-4EC3-B736-196E79D421B1}" type="presOf" srcId="{F44B6298-BC6D-4DC7-BDBF-724B2B142C6C}" destId="{56870EBA-B764-4273-9AAB-FF95B5495983}" srcOrd="0" destOrd="0" presId="urn:microsoft.com/office/officeart/2005/8/layout/equation1"/>
    <dgm:cxn modelId="{A580C48E-EEC0-4B0E-A10F-DE4DAD3DE86E}" srcId="{6B85D533-48BA-421A-BB1C-E93489993486}" destId="{F44B6298-BC6D-4DC7-BDBF-724B2B142C6C}" srcOrd="0" destOrd="0" parTransId="{74BFD2FB-61E5-4AE3-AAB4-EF324EAF084D}" sibTransId="{19A98B65-34B6-48D8-B186-5EBCF3FC5519}"/>
    <dgm:cxn modelId="{23E23CA5-D08A-4AED-BC6C-2B477AE566BC}" type="presOf" srcId="{6B85D533-48BA-421A-BB1C-E93489993486}" destId="{1BF7354E-6256-4205-BE84-07395CBFCA49}" srcOrd="0" destOrd="0" presId="urn:microsoft.com/office/officeart/2005/8/layout/equation1"/>
    <dgm:cxn modelId="{5C6BFA40-B2CA-4202-B084-AD695A276C15}" type="presOf" srcId="{DBD4A5AC-26F6-4834-9FDA-323AC889C610}" destId="{9A8408F5-3BC6-444B-BFEC-B1CF168DFBED}" srcOrd="0" destOrd="0" presId="urn:microsoft.com/office/officeart/2005/8/layout/equation1"/>
    <dgm:cxn modelId="{BA9588F8-E39F-4D1A-AA61-198E1C696F0C}" srcId="{6B85D533-48BA-421A-BB1C-E93489993486}" destId="{F2855FB5-D8D6-4E39-97FD-295526CDA5C6}" srcOrd="2" destOrd="0" parTransId="{A747F18B-2217-47D5-B73F-54A06D46F275}" sibTransId="{9DE95225-D6D3-4916-9399-183B7B722D81}"/>
    <dgm:cxn modelId="{F15DE168-34EB-4233-B65C-94066A996BC6}" type="presOf" srcId="{F2855FB5-D8D6-4E39-97FD-295526CDA5C6}" destId="{E4F4FEFA-E3B6-4D5E-BA86-B449AD699889}" srcOrd="0" destOrd="0" presId="urn:microsoft.com/office/officeart/2005/8/layout/equation1"/>
    <dgm:cxn modelId="{7AB6A610-4A2E-4A59-861B-F0255DE6D1A5}" type="presOf" srcId="{1C6EBE1F-2100-4AAE-8152-4720D5D40E45}" destId="{0630B0FD-5AB8-4068-8382-6A3125C031EC}" srcOrd="0" destOrd="0" presId="urn:microsoft.com/office/officeart/2005/8/layout/equation1"/>
    <dgm:cxn modelId="{D739C19A-E318-42F0-B3E1-D2D3F98BE375}" type="presOf" srcId="{19A98B65-34B6-48D8-B186-5EBCF3FC5519}" destId="{08177739-B569-4B96-B48D-628575C835B6}" srcOrd="0" destOrd="0" presId="urn:microsoft.com/office/officeart/2005/8/layout/equation1"/>
    <dgm:cxn modelId="{5F3F0179-8FEE-4947-951B-2A0F125F72B6}" srcId="{6B85D533-48BA-421A-BB1C-E93489993486}" destId="{DBD4A5AC-26F6-4834-9FDA-323AC889C610}" srcOrd="1" destOrd="0" parTransId="{410AF260-4C90-4660-BD55-63B6BA45C96C}" sibTransId="{1C6EBE1F-2100-4AAE-8152-4720D5D40E45}"/>
    <dgm:cxn modelId="{99F2814A-BBBE-4BB4-AED7-98E23B0CF35C}" type="presParOf" srcId="{1BF7354E-6256-4205-BE84-07395CBFCA49}" destId="{56870EBA-B764-4273-9AAB-FF95B5495983}" srcOrd="0" destOrd="0" presId="urn:microsoft.com/office/officeart/2005/8/layout/equation1"/>
    <dgm:cxn modelId="{4073FC1D-E87D-4BAA-839C-EA9B29CC80ED}" type="presParOf" srcId="{1BF7354E-6256-4205-BE84-07395CBFCA49}" destId="{C88027D5-D7E3-4307-851E-3B7218BEF613}" srcOrd="1" destOrd="0" presId="urn:microsoft.com/office/officeart/2005/8/layout/equation1"/>
    <dgm:cxn modelId="{3326F827-A942-450C-B8BE-B8AC1B15F18F}" type="presParOf" srcId="{1BF7354E-6256-4205-BE84-07395CBFCA49}" destId="{08177739-B569-4B96-B48D-628575C835B6}" srcOrd="2" destOrd="0" presId="urn:microsoft.com/office/officeart/2005/8/layout/equation1"/>
    <dgm:cxn modelId="{CF08941E-7186-4057-A152-21CEF3EF0916}" type="presParOf" srcId="{1BF7354E-6256-4205-BE84-07395CBFCA49}" destId="{F1FCB715-A45B-4B6F-BED2-9A326D24C4E9}" srcOrd="3" destOrd="0" presId="urn:microsoft.com/office/officeart/2005/8/layout/equation1"/>
    <dgm:cxn modelId="{78217C53-A24D-4D82-A613-CE70FF72A0A5}" type="presParOf" srcId="{1BF7354E-6256-4205-BE84-07395CBFCA49}" destId="{9A8408F5-3BC6-444B-BFEC-B1CF168DFBED}" srcOrd="4" destOrd="0" presId="urn:microsoft.com/office/officeart/2005/8/layout/equation1"/>
    <dgm:cxn modelId="{75DB1FA6-154C-45D9-B5DA-5E2421D9009E}" type="presParOf" srcId="{1BF7354E-6256-4205-BE84-07395CBFCA49}" destId="{99397BBF-A5AB-47B1-A196-BD7B32899303}" srcOrd="5" destOrd="0" presId="urn:microsoft.com/office/officeart/2005/8/layout/equation1"/>
    <dgm:cxn modelId="{5ACB6BA0-0D31-4924-AC3D-1DE21C384804}" type="presParOf" srcId="{1BF7354E-6256-4205-BE84-07395CBFCA49}" destId="{0630B0FD-5AB8-4068-8382-6A3125C031EC}" srcOrd="6" destOrd="0" presId="urn:microsoft.com/office/officeart/2005/8/layout/equation1"/>
    <dgm:cxn modelId="{2FE2E51E-1B46-43DD-96B4-FA4D2A4095B1}" type="presParOf" srcId="{1BF7354E-6256-4205-BE84-07395CBFCA49}" destId="{90BD2119-2159-4A42-8C09-25AF59ECFF09}" srcOrd="7" destOrd="0" presId="urn:microsoft.com/office/officeart/2005/8/layout/equation1"/>
    <dgm:cxn modelId="{5B37AFD1-204F-4C4D-86B2-C28C01415F71}" type="presParOf" srcId="{1BF7354E-6256-4205-BE84-07395CBFCA49}" destId="{E4F4FEFA-E3B6-4D5E-BA86-B449AD69988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0EBA-B764-4273-9AAB-FF95B5495983}">
      <dsp:nvSpPr>
        <dsp:cNvPr id="0" name=""/>
        <dsp:cNvSpPr/>
      </dsp:nvSpPr>
      <dsp:spPr>
        <a:xfrm>
          <a:off x="1403" y="82105"/>
          <a:ext cx="1392581" cy="139258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1600" b="1" kern="1200" dirty="0" smtClean="0">
              <a:solidFill>
                <a:schemeClr val="bg1"/>
              </a:solidFill>
            </a:rPr>
            <a:t>Off delay Timer a</a:t>
          </a:r>
          <a:r>
            <a:rPr lang="en-US" altLang="zh-TW" sz="1600" b="1" kern="1200" dirty="0" smtClean="0">
              <a:solidFill>
                <a:schemeClr val="bg1"/>
              </a:solidFill>
            </a:rPr>
            <a:t> </a:t>
          </a:r>
          <a:r>
            <a:rPr lang="zh-TW" altLang="en-US" sz="1600" b="1" kern="1200" dirty="0" smtClean="0">
              <a:solidFill>
                <a:schemeClr val="bg1"/>
              </a:solidFill>
            </a:rPr>
            <a:t>接點導通</a:t>
          </a:r>
          <a:endParaRPr lang="zh-HK" altLang="en-US" sz="1600" b="1" kern="1200" dirty="0">
            <a:solidFill>
              <a:schemeClr val="bg1"/>
            </a:solidFill>
          </a:endParaRPr>
        </a:p>
      </dsp:txBody>
      <dsp:txXfrm>
        <a:off x="205342" y="286044"/>
        <a:ext cx="984703" cy="984703"/>
      </dsp:txXfrm>
    </dsp:sp>
    <dsp:sp modelId="{08177739-B569-4B96-B48D-628575C835B6}">
      <dsp:nvSpPr>
        <dsp:cNvPr id="0" name=""/>
        <dsp:cNvSpPr/>
      </dsp:nvSpPr>
      <dsp:spPr>
        <a:xfrm>
          <a:off x="1507062" y="374547"/>
          <a:ext cx="807697" cy="807697"/>
        </a:xfrm>
        <a:prstGeom prst="mathPlus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200" kern="1200"/>
        </a:p>
      </dsp:txBody>
      <dsp:txXfrm>
        <a:off x="1614122" y="683410"/>
        <a:ext cx="593577" cy="189971"/>
      </dsp:txXfrm>
    </dsp:sp>
    <dsp:sp modelId="{9A8408F5-3BC6-444B-BFEC-B1CF168DFBED}">
      <dsp:nvSpPr>
        <dsp:cNvPr id="0" name=""/>
        <dsp:cNvSpPr/>
      </dsp:nvSpPr>
      <dsp:spPr>
        <a:xfrm>
          <a:off x="2427837" y="82105"/>
          <a:ext cx="1392581" cy="139258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1600" b="1" kern="1200" dirty="0" smtClean="0">
              <a:solidFill>
                <a:schemeClr val="bg1"/>
              </a:solidFill>
            </a:rPr>
            <a:t>Door open sensor on </a:t>
          </a:r>
          <a:endParaRPr lang="zh-HK" altLang="en-US" sz="1600" b="1" kern="1200" dirty="0">
            <a:solidFill>
              <a:schemeClr val="bg1"/>
            </a:solidFill>
          </a:endParaRPr>
        </a:p>
      </dsp:txBody>
      <dsp:txXfrm>
        <a:off x="2631776" y="286044"/>
        <a:ext cx="984703" cy="984703"/>
      </dsp:txXfrm>
    </dsp:sp>
    <dsp:sp modelId="{0630B0FD-5AB8-4068-8382-6A3125C031EC}">
      <dsp:nvSpPr>
        <dsp:cNvPr id="0" name=""/>
        <dsp:cNvSpPr/>
      </dsp:nvSpPr>
      <dsp:spPr>
        <a:xfrm>
          <a:off x="3933496" y="374547"/>
          <a:ext cx="807697" cy="807697"/>
        </a:xfrm>
        <a:prstGeom prst="mathEqual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500" kern="1200"/>
        </a:p>
      </dsp:txBody>
      <dsp:txXfrm>
        <a:off x="4040556" y="540933"/>
        <a:ext cx="593577" cy="474925"/>
      </dsp:txXfrm>
    </dsp:sp>
    <dsp:sp modelId="{E4F4FEFA-E3B6-4D5E-BA86-B449AD699889}">
      <dsp:nvSpPr>
        <dsp:cNvPr id="0" name=""/>
        <dsp:cNvSpPr/>
      </dsp:nvSpPr>
      <dsp:spPr>
        <a:xfrm>
          <a:off x="4854271" y="30182"/>
          <a:ext cx="1531797" cy="149642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機台 </a:t>
          </a:r>
          <a:r>
            <a:rPr lang="en-US" altLang="zh-TW" sz="1600" b="1" kern="12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water leak alarm </a:t>
          </a:r>
          <a:endParaRPr lang="zh-HK" altLang="en-US" sz="16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5078597" y="249329"/>
        <a:ext cx="1083145" cy="1058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0EBA-B764-4273-9AAB-FF95B5495983}">
      <dsp:nvSpPr>
        <dsp:cNvPr id="0" name=""/>
        <dsp:cNvSpPr/>
      </dsp:nvSpPr>
      <dsp:spPr>
        <a:xfrm>
          <a:off x="759449" y="1380"/>
          <a:ext cx="1149367" cy="1149367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 </a:t>
          </a:r>
          <a:r>
            <a:rPr lang="en-US" altLang="zh-HK" sz="1400" kern="1200" dirty="0" smtClean="0"/>
            <a:t>Timer 30 </a:t>
          </a:r>
          <a:r>
            <a:rPr lang="zh-TW" altLang="en-US" sz="1400" kern="1200" dirty="0" smtClean="0"/>
            <a:t> 秒</a:t>
          </a:r>
          <a:endParaRPr lang="zh-HK" altLang="en-US" sz="1400" kern="1200" dirty="0"/>
        </a:p>
      </dsp:txBody>
      <dsp:txXfrm>
        <a:off x="927770" y="169701"/>
        <a:ext cx="812725" cy="812725"/>
      </dsp:txXfrm>
    </dsp:sp>
    <dsp:sp modelId="{08177739-B569-4B96-B48D-628575C835B6}">
      <dsp:nvSpPr>
        <dsp:cNvPr id="0" name=""/>
        <dsp:cNvSpPr/>
      </dsp:nvSpPr>
      <dsp:spPr>
        <a:xfrm>
          <a:off x="2002146" y="242747"/>
          <a:ext cx="666633" cy="666633"/>
        </a:xfrm>
        <a:prstGeom prst="mathPlus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000" kern="1200"/>
        </a:p>
      </dsp:txBody>
      <dsp:txXfrm>
        <a:off x="2090508" y="497667"/>
        <a:ext cx="489909" cy="156793"/>
      </dsp:txXfrm>
    </dsp:sp>
    <dsp:sp modelId="{9A8408F5-3BC6-444B-BFEC-B1CF168DFBED}">
      <dsp:nvSpPr>
        <dsp:cNvPr id="0" name=""/>
        <dsp:cNvSpPr/>
      </dsp:nvSpPr>
      <dsp:spPr>
        <a:xfrm>
          <a:off x="2762108" y="1380"/>
          <a:ext cx="1149367" cy="114936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 </a:t>
          </a:r>
          <a:r>
            <a:rPr lang="en-US" altLang="zh-HK" sz="1400" kern="1200" dirty="0" smtClean="0"/>
            <a:t>O2 check </a:t>
          </a:r>
          <a:r>
            <a:rPr lang="zh-TW" altLang="en-US" sz="1400" kern="1200" dirty="0" smtClean="0"/>
            <a:t> </a:t>
          </a:r>
          <a:r>
            <a:rPr lang="en-US" altLang="zh-HK" sz="1400" kern="1200" dirty="0" smtClean="0"/>
            <a:t>alarm </a:t>
          </a:r>
          <a:endParaRPr lang="zh-HK" altLang="en-US" sz="1400" kern="1200" dirty="0"/>
        </a:p>
      </dsp:txBody>
      <dsp:txXfrm>
        <a:off x="2930429" y="169701"/>
        <a:ext cx="812725" cy="812725"/>
      </dsp:txXfrm>
    </dsp:sp>
    <dsp:sp modelId="{0630B0FD-5AB8-4068-8382-6A3125C031EC}">
      <dsp:nvSpPr>
        <dsp:cNvPr id="0" name=""/>
        <dsp:cNvSpPr/>
      </dsp:nvSpPr>
      <dsp:spPr>
        <a:xfrm>
          <a:off x="4004804" y="242747"/>
          <a:ext cx="666633" cy="666633"/>
        </a:xfrm>
        <a:prstGeom prst="mathEqual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800" kern="1200"/>
        </a:p>
      </dsp:txBody>
      <dsp:txXfrm>
        <a:off x="4093166" y="380073"/>
        <a:ext cx="489909" cy="391981"/>
      </dsp:txXfrm>
    </dsp:sp>
    <dsp:sp modelId="{E4F4FEFA-E3B6-4D5E-BA86-B449AD699889}">
      <dsp:nvSpPr>
        <dsp:cNvPr id="0" name=""/>
        <dsp:cNvSpPr/>
      </dsp:nvSpPr>
      <dsp:spPr>
        <a:xfrm>
          <a:off x="4764766" y="747"/>
          <a:ext cx="1172527" cy="115063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機台 </a:t>
          </a:r>
          <a:r>
            <a:rPr lang="en-US" altLang="zh-TW" sz="1400" kern="1200" dirty="0" smtClean="0"/>
            <a:t>water leak alarm </a:t>
          </a:r>
          <a:endParaRPr lang="zh-HK" altLang="en-US" sz="1400" kern="1200" dirty="0"/>
        </a:p>
      </dsp:txBody>
      <dsp:txXfrm>
        <a:off x="4936479" y="169253"/>
        <a:ext cx="829101" cy="81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D016-8712-440F-AC83-2E5D350C4D48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7712A-F3C6-4733-9CB8-CE404262C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6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FC52B-6425-47C4-88F4-C9247924A91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CA4AB-9A83-4768-83F8-CE06C33A7BBC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09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7712A-F3C6-4733-9CB8-CE404262CA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3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34E1C-B8B5-4B34-8FBB-54585BCE06E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20160-F2E4-42FD-81D2-C92CC710B0E8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70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8BE9FC-0E06-467F-895A-3184647C3FCD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312536-5ABE-4285-B643-9E4FC5C129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638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9E8CE-4B64-4176-8C2E-CAFF351082DE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DF74B-3B27-4A89-9652-AC57F6A5BE5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50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CC2EB3-2AF4-408C-9A77-23592733E40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997CD-AEB7-408F-93CC-0558B22668A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5100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F098D1-16B5-4450-97EE-3D230D88492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534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513CBF-063F-44F1-B71D-F0E38587DB4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D02A9-B989-4092-8575-FF98B3159EF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39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E8A67-AACB-405E-8369-0D2767B9B02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D50E5-350E-4415-95C0-ED48730894F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15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922268-5312-4EEC-AD7F-EC3DDC8BF7F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2897B0-7CBD-4D9C-B5D4-433211DF731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7506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4727D-2A34-4F38-8F6A-33204D12A9A6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58D15-6C28-4EFD-89BA-FBCF9AEA747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918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A113F-38E9-4EA5-9C8E-EDA4F8B5A1A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6029E5-2B41-4D4C-B634-EAEAE4895DC9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687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85927-1A12-4D51-89A8-D5215A7CA11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D92B4-9BE0-46BA-A9D1-7035667FC5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1426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AAA8E-1DBB-48C1-927C-AFC6C4ED5F0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5D76A-EDFE-4BE6-A63B-6A7994DAF90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905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2C6C9-36FF-495A-8E06-45D17041880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2020/8/17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B372B-0373-4064-88C4-BD16667C501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爐管新人學習進度報告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789970" y="5989062"/>
            <a:ext cx="157352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林彥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承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46338" y="391529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新細明體" panose="02020500000000000000" pitchFamily="18" charset="-120"/>
                <a:cs typeface="+mn-cs"/>
              </a:rPr>
              <a:t>2020.06.29~2020.07.10</a:t>
            </a:r>
          </a:p>
        </p:txBody>
      </p:sp>
    </p:spTree>
    <p:extLst>
      <p:ext uri="{BB962C8B-B14F-4D97-AF65-F5344CB8AC3E}">
        <p14:creationId xmlns:p14="http://schemas.microsoft.com/office/powerpoint/2010/main" val="3073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6786" y="6650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報告內容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3165" y="1745673"/>
            <a:ext cx="3523722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兩週內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機台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RTP </a:t>
            </a:r>
            <a:r>
              <a:rPr lang="en-US" altLang="zh-TW" sz="2000" dirty="0">
                <a:latin typeface="+mj-ea"/>
                <a:ea typeface="+mj-ea"/>
              </a:rPr>
              <a:t>O2 </a:t>
            </a:r>
            <a:r>
              <a:rPr lang="en-US" altLang="zh-TW" sz="2000" dirty="0" err="1" smtClean="0">
                <a:latin typeface="+mj-ea"/>
                <a:ea typeface="+mj-ea"/>
              </a:rPr>
              <a:t>Anakyzer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O2 </a:t>
            </a:r>
            <a:r>
              <a:rPr lang="en-US" altLang="zh-TW" sz="2000" dirty="0" err="1" smtClean="0">
                <a:latin typeface="+mj-ea"/>
                <a:ea typeface="+mj-ea"/>
              </a:rPr>
              <a:t>Anakyzer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電路示意圖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Oxide(YPM)</a:t>
            </a:r>
            <a:r>
              <a:rPr lang="zh-TW" altLang="en-US" sz="2000" dirty="0" smtClean="0">
                <a:latin typeface="+mj-ea"/>
                <a:ea typeface="+mj-ea"/>
              </a:rPr>
              <a:t>大致流程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兩週內</a:t>
            </a:r>
            <a:r>
              <a:rPr lang="en-US" altLang="zh-TW" sz="3200" dirty="0">
                <a:latin typeface="+mj-ea"/>
                <a:ea typeface="+mj-ea"/>
              </a:rPr>
              <a:t>PM</a:t>
            </a:r>
            <a:r>
              <a:rPr lang="zh-TW" altLang="en-US" sz="3200" dirty="0">
                <a:latin typeface="+mj-ea"/>
                <a:ea typeface="+mj-ea"/>
              </a:rPr>
              <a:t>機台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86411"/>
              </p:ext>
            </p:extLst>
          </p:nvPr>
        </p:nvGraphicFramePr>
        <p:xfrm>
          <a:off x="931027" y="1524693"/>
          <a:ext cx="107565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5">
                  <a:extLst>
                    <a:ext uri="{9D8B030D-6E8A-4147-A177-3AD203B41FA5}">
                      <a16:colId xmlns:a16="http://schemas.microsoft.com/office/drawing/2014/main" val="831029856"/>
                    </a:ext>
                  </a:extLst>
                </a:gridCol>
                <a:gridCol w="8146307">
                  <a:extLst>
                    <a:ext uri="{9D8B030D-6E8A-4147-A177-3AD203B41FA5}">
                      <a16:colId xmlns:a16="http://schemas.microsoft.com/office/drawing/2014/main" val="237727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07/27(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REPLACE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P4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F13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BATTARY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8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07/28(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RTP-3(25PM)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PM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07/29(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AP-F06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07/30(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zh-TW" altLang="en-US" sz="1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外訓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zh-TW" altLang="en-US" sz="180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基本統計</a:t>
                      </a:r>
                      <a:r>
                        <a:rPr lang="en-US" altLang="zh-TW" sz="180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zh-TW" altLang="en-US" sz="1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07/31(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LP-N5(SPM)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08/03(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LP-N3(4PM)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08/04(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kumimoji="0" lang="en-US" altLang="zh-TW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LP-T2(3PM)</a:t>
                      </a:r>
                      <a:r>
                        <a:rPr kumimoji="0" lang="zh-TW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08/05(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GRD-3(MPM)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08/06(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LP-P4(SPM)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08/07(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拿手機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處理當機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6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0780" y="473827"/>
            <a:ext cx="389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2.</a:t>
            </a:r>
            <a:r>
              <a:rPr lang="zh-TW" altLang="en-US" sz="3200" dirty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RTP O2 </a:t>
            </a:r>
            <a:r>
              <a:rPr lang="en-US" altLang="zh-TW" sz="3200" dirty="0" err="1" smtClean="0">
                <a:latin typeface="+mj-ea"/>
              </a:rPr>
              <a:t>Anakyzer</a:t>
            </a:r>
            <a:endParaRPr lang="en-US" altLang="zh-TW" sz="3200" dirty="0"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550922" y="2174089"/>
            <a:ext cx="3600450" cy="3435059"/>
            <a:chOff x="1725094" y="1372901"/>
            <a:chExt cx="3600450" cy="3435059"/>
          </a:xfrm>
        </p:grpSpPr>
        <p:sp>
          <p:nvSpPr>
            <p:cNvPr id="3" name="文字方塊 2"/>
            <p:cNvSpPr txBox="1"/>
            <p:nvPr/>
          </p:nvSpPr>
          <p:spPr>
            <a:xfrm>
              <a:off x="2246836" y="1372901"/>
              <a:ext cx="2356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① </a:t>
              </a:r>
              <a:r>
                <a:rPr lang="en-US" altLang="zh-TW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</a:t>
              </a:r>
              <a:r>
                <a:rPr lang="zh-TW" altLang="en-US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設定值修改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094" y="1928235"/>
              <a:ext cx="3600450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群組 3"/>
          <p:cNvGrpSpPr/>
          <p:nvPr/>
        </p:nvGrpSpPr>
        <p:grpSpPr>
          <a:xfrm>
            <a:off x="6727518" y="1703826"/>
            <a:ext cx="3600450" cy="3905322"/>
            <a:chOff x="6553346" y="902638"/>
            <a:chExt cx="3600450" cy="3905322"/>
          </a:xfrm>
        </p:grpSpPr>
        <p:pic>
          <p:nvPicPr>
            <p:cNvPr id="9" name="圖片 1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346" y="1926647"/>
              <a:ext cx="3600450" cy="288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6877118" y="902638"/>
              <a:ext cx="2952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②長按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MANU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鍵 → 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UP/DOWN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 跳至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ALR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畫面 → 按下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CEL/ENT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即可</a:t>
              </a:r>
              <a:endParaRPr lang="en-US" altLang="zh-TW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0780" y="473827"/>
            <a:ext cx="5219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</a:t>
            </a:r>
            <a:r>
              <a:rPr lang="en-US" altLang="zh-TW" sz="3200" dirty="0" smtClean="0">
                <a:latin typeface="+mj-ea"/>
                <a:ea typeface="+mj-ea"/>
              </a:rPr>
              <a:t>.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 smtClean="0">
                <a:latin typeface="+mj-ea"/>
                <a:ea typeface="+mj-ea"/>
              </a:rPr>
              <a:t>O2 </a:t>
            </a:r>
            <a:r>
              <a:rPr lang="en-US" altLang="zh-TW" sz="3200" dirty="0" err="1" smtClean="0">
                <a:latin typeface="+mj-ea"/>
                <a:ea typeface="+mj-ea"/>
              </a:rPr>
              <a:t>Anakyzer</a:t>
            </a:r>
            <a:r>
              <a:rPr lang="zh-TW" altLang="en-US" sz="3200" dirty="0" smtClean="0">
                <a:latin typeface="+mj-ea"/>
                <a:ea typeface="+mj-ea"/>
              </a:rPr>
              <a:t> 電路示意圖</a:t>
            </a:r>
            <a:endParaRPr lang="en-US" altLang="zh-TW" sz="3200" dirty="0">
              <a:latin typeface="+mj-ea"/>
              <a:ea typeface="+mj-ea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98885" y="2262777"/>
            <a:ext cx="8856662" cy="2528888"/>
            <a:chOff x="179512" y="1484784"/>
            <a:chExt cx="8856984" cy="2529281"/>
          </a:xfrm>
        </p:grpSpPr>
        <p:sp>
          <p:nvSpPr>
            <p:cNvPr id="6" name="文字方塊 3"/>
            <p:cNvSpPr txBox="1">
              <a:spLocks noChangeArrowheads="1"/>
            </p:cNvSpPr>
            <p:nvPr/>
          </p:nvSpPr>
          <p:spPr bwMode="auto">
            <a:xfrm>
              <a:off x="179512" y="2780637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Arial" panose="020B0604020202020204" pitchFamily="34" charset="0"/>
                <a:buChar char="►"/>
                <a:defRPr kumimoji="1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▪"/>
                <a:defRPr sz="16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▪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Wingdings 2" panose="05020102010507070707" pitchFamily="18" charset="2"/>
                <a:buChar char="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HK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24v</a:t>
              </a:r>
              <a:endParaRPr kumimoji="0" lang="zh-HK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060848"/>
              <a:ext cx="3379287" cy="1901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2520280" cy="2025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文字方塊 4"/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151216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Arial" panose="020B0604020202020204" pitchFamily="34" charset="0"/>
                <a:buChar char="►"/>
                <a:defRPr kumimoji="1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▪"/>
                <a:defRPr sz="16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▪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Wingdings 2" panose="05020102010507070707" pitchFamily="18" charset="2"/>
                <a:buChar char="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HK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Timer 30 </a:t>
              </a:r>
              <a:r>
                <a:rPr kumimoji="0" lang="zh-TW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秒 接點導通</a:t>
              </a:r>
              <a:endParaRPr kumimoji="0" lang="zh-HK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5"/>
            <p:cNvSpPr>
              <a:spLocks noChangeArrowheads="1"/>
            </p:cNvSpPr>
            <p:nvPr/>
          </p:nvSpPr>
          <p:spPr bwMode="auto">
            <a:xfrm>
              <a:off x="2699792" y="1495526"/>
              <a:ext cx="13818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Arial" panose="020B0604020202020204" pitchFamily="34" charset="0"/>
                <a:buChar char="►"/>
                <a:defRPr kumimoji="1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▪"/>
                <a:defRPr sz="16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▪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Wingdings 2" panose="05020102010507070707" pitchFamily="18" charset="2"/>
                <a:buChar char="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TW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O2 check      </a:t>
              </a:r>
              <a:r>
                <a:rPr kumimoji="0" lang="zh-TW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接點導通</a:t>
              </a:r>
              <a:endParaRPr kumimoji="0" lang="zh-HK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3883225" y="2577515"/>
              <a:ext cx="1866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Arial" panose="020B0604020202020204" pitchFamily="34" charset="0"/>
                <a:buChar char="►"/>
                <a:defRPr kumimoji="1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▪"/>
                <a:defRPr sz="16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▪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Wingdings 2" panose="05020102010507070707" pitchFamily="18" charset="2"/>
                <a:buChar char="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HK" sz="18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off delay timer 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HK" sz="18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 </a:t>
              </a:r>
              <a:r>
                <a:rPr kumimoji="0" lang="zh-TW" altLang="en-US" sz="18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秒</a:t>
              </a:r>
              <a:r>
                <a:rPr kumimoji="0" lang="en-US" altLang="zh-HK" sz="18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kumimoji="0" lang="zh-HK" altLang="en-US"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5618120" y="1556501"/>
              <a:ext cx="26500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5000"/>
                <a:buFont typeface="Arial" panose="020B0604020202020204" pitchFamily="34" charset="0"/>
                <a:buChar char="►"/>
                <a:defRPr kumimoji="1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▪"/>
                <a:defRPr sz="16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▪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Wingdings 2" panose="05020102010507070707" pitchFamily="18" charset="2"/>
                <a:buChar char=""/>
                <a:defRPr sz="1400">
                  <a:solidFill>
                    <a:srgbClr val="646464"/>
                  </a:solidFill>
                  <a:latin typeface="Arial Unicode MS" pitchFamily="34" charset="-120"/>
                  <a:ea typeface="新細明體" panose="02020500000000000000" pitchFamily="18" charset="-120"/>
                  <a:cs typeface="Arial Unicode MS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646464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TW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Door open sensor</a:t>
              </a:r>
              <a:r>
                <a:rPr kumimoji="0" lang="zh-TW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導通</a:t>
              </a:r>
              <a:endParaRPr kumimoji="0" lang="zh-HK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20443" y="2550163"/>
              <a:ext cx="1116053" cy="6478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機台 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</a:t>
              </a:r>
              <a:endParaRPr lang="zh-HK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8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5"/>
          <p:cNvSpPr txBox="1">
            <a:spLocks noChangeArrowheads="1"/>
          </p:cNvSpPr>
          <p:nvPr/>
        </p:nvSpPr>
        <p:spPr bwMode="auto">
          <a:xfrm>
            <a:off x="1816191" y="545299"/>
            <a:ext cx="84963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75000"/>
              <a:buFont typeface="Arial" panose="020B0604020202020204" pitchFamily="34" charset="0"/>
              <a:buChar char="►"/>
              <a:defRPr kumimoji="1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▪"/>
              <a:defRPr sz="16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▪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Font typeface="Wingdings 2" panose="05020102010507070707" pitchFamily="18" charset="2"/>
              <a:buChar char=""/>
              <a:defRPr sz="1400">
                <a:solidFill>
                  <a:srgbClr val="646464"/>
                </a:solidFill>
                <a:latin typeface="Arial Unicode MS" pitchFamily="34" charset="-120"/>
                <a:ea typeface="新細明體" panose="02020500000000000000" pitchFamily="18" charset="-120"/>
                <a:cs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舊版的啟動條件</a:t>
            </a: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當上述條件成立後，會輸出一組電壓去啟動另一顆</a:t>
            </a:r>
            <a:r>
              <a:rPr kumimoji="0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 delay timer </a:t>
            </a: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當氧氣分析儀的氣氧濃度小於設定值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開始降溫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，啟動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的電壓    就會被切斷 </a:t>
            </a: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被切斷後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開始降溫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 delay timer</a:t>
            </a:r>
            <a:r>
              <a:rPr kumimoji="0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才開始計算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，根據設定的時間       開始倒數，倒數完畢後才會把</a:t>
            </a:r>
            <a:r>
              <a:rPr kumimoji="0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已導通的接點斷開 </a:t>
            </a:r>
            <a:endParaRPr kumimoji="0"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 delay timer</a:t>
            </a:r>
            <a:r>
              <a:rPr kumimoji="0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接點被斷開前，加上</a:t>
            </a:r>
            <a:r>
              <a:rPr kumimoji="0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door open sensor</a:t>
            </a:r>
            <a:r>
              <a:rPr kumimoji="0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才會觸發</a:t>
            </a:r>
            <a:r>
              <a:rPr kumimoji="0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 </a:t>
            </a:r>
            <a:r>
              <a:rPr kumimoji="0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 delay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時間設定：</a:t>
            </a:r>
            <a:r>
              <a:rPr kumimoji="0"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kumimoji="0"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 </a:t>
            </a:r>
            <a:r>
              <a:rPr kumimoji="0"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 off delay time &lt; 32</a:t>
            </a:r>
            <a:r>
              <a:rPr kumimoji="0"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kumimoji="0" lang="en-US" altLang="zh-TW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將加裝的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oven door open sensor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接點與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 delay timer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接點串接</a:t>
            </a: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機台 </a:t>
            </a:r>
            <a:r>
              <a:rPr kumimoji="0"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 </a:t>
            </a:r>
            <a:r>
              <a:rPr kumimoji="0"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成立的條件就變成    </a:t>
            </a:r>
            <a:endParaRPr kumimoji="0"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l"/>
            </a:pPr>
            <a:endParaRPr kumimoji="0" lang="zh-HK" altLang="en-US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795576574"/>
              </p:ext>
            </p:extLst>
          </p:nvPr>
        </p:nvGraphicFramePr>
        <p:xfrm>
          <a:off x="2643646" y="4994068"/>
          <a:ext cx="6387473" cy="155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228729756"/>
              </p:ext>
            </p:extLst>
          </p:nvPr>
        </p:nvGraphicFramePr>
        <p:xfrm>
          <a:off x="2073558" y="905339"/>
          <a:ext cx="6696744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047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0780" y="473827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4</a:t>
            </a:r>
            <a:r>
              <a:rPr lang="en-US" altLang="zh-TW" sz="3200" dirty="0" smtClean="0">
                <a:latin typeface="+mj-ea"/>
                <a:ea typeface="+mj-ea"/>
              </a:rPr>
              <a:t>.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en-US" altLang="zh-TW" sz="3200" dirty="0">
                <a:latin typeface="+mj-ea"/>
                <a:ea typeface="+mj-ea"/>
              </a:rPr>
              <a:t>Oxide(YPM)</a:t>
            </a:r>
            <a:r>
              <a:rPr lang="zh-TW" altLang="en-US" sz="3200" dirty="0">
                <a:latin typeface="+mj-ea"/>
                <a:ea typeface="+mj-ea"/>
              </a:rPr>
              <a:t>大致流程</a:t>
            </a:r>
            <a:r>
              <a:rPr lang="en-US" altLang="zh-TW" sz="3200" dirty="0">
                <a:latin typeface="+mj-ea"/>
                <a:ea typeface="+mj-ea"/>
              </a:rPr>
              <a:t>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482571" y="1242874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時機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一年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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TW" altLang="zh-TW" b="1" dirty="0">
                <a:solidFill>
                  <a:srgbClr val="FF0000"/>
                </a:solidFill>
                <a:latin typeface="+mj-ea"/>
                <a:ea typeface="+mj-ea"/>
              </a:rPr>
              <a:t>個</a:t>
            </a:r>
            <a:r>
              <a:rPr lang="zh-TW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月</a:t>
            </a:r>
            <a:endParaRPr lang="zh-TW" altLang="zh-TW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9533" y="1796928"/>
            <a:ext cx="4900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zh-TW" dirty="0">
                <a:latin typeface="+mj-ea"/>
                <a:ea typeface="+mj-ea"/>
              </a:rPr>
              <a:t>關閉</a:t>
            </a:r>
            <a:r>
              <a:rPr lang="en-US" altLang="zh-TW" dirty="0">
                <a:latin typeface="+mj-ea"/>
                <a:ea typeface="+mj-ea"/>
              </a:rPr>
              <a:t>208V Power</a:t>
            </a:r>
            <a:r>
              <a:rPr lang="zh-TW" altLang="en-US" dirty="0" smtClean="0">
                <a:latin typeface="+mj-ea"/>
                <a:ea typeface="+mj-ea"/>
              </a:rPr>
              <a:t>降溫</a:t>
            </a:r>
            <a:endParaRPr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dirty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Pedestal &amp; Boat</a:t>
            </a:r>
            <a:r>
              <a:rPr lang="zh-TW" altLang="zh-TW" dirty="0" smtClean="0">
                <a:latin typeface="+mj-ea"/>
                <a:ea typeface="+mj-ea"/>
              </a:rPr>
              <a:t>拿至</a:t>
            </a:r>
            <a:r>
              <a:rPr lang="zh-TW" altLang="zh-TW" dirty="0">
                <a:latin typeface="+mj-ea"/>
                <a:ea typeface="+mj-ea"/>
              </a:rPr>
              <a:t>酸</a:t>
            </a:r>
            <a:r>
              <a:rPr lang="zh-TW" altLang="zh-TW" dirty="0" smtClean="0">
                <a:latin typeface="+mj-ea"/>
                <a:ea typeface="+mj-ea"/>
              </a:rPr>
              <a:t>房</a:t>
            </a:r>
            <a:endParaRPr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dirty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Shutter</a:t>
            </a:r>
            <a:r>
              <a:rPr lang="zh-TW" altLang="zh-TW" dirty="0" smtClean="0">
                <a:latin typeface="+mj-ea"/>
                <a:ea typeface="+mj-ea"/>
              </a:rPr>
              <a:t>打開降溫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dirty="0">
                <a:latin typeface="+mj-ea"/>
                <a:ea typeface="+mj-ea"/>
              </a:rPr>
              <a:t>拆下</a:t>
            </a:r>
            <a:r>
              <a:rPr lang="en-US" altLang="zh-TW" dirty="0" smtClean="0">
                <a:latin typeface="+mj-ea"/>
                <a:ea typeface="+mj-ea"/>
              </a:rPr>
              <a:t>Shutter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1" lang="zh-TW" altLang="en-US" dirty="0">
                <a:latin typeface="+mj-ea"/>
                <a:ea typeface="+mj-ea"/>
              </a:rPr>
              <a:t>拆下</a:t>
            </a:r>
            <a:r>
              <a:rPr kumimoji="1" lang="en-US" altLang="zh-TW" dirty="0">
                <a:latin typeface="+mj-ea"/>
                <a:ea typeface="+mj-ea"/>
              </a:rPr>
              <a:t>Exhaust Piping &amp;</a:t>
            </a:r>
            <a:r>
              <a:rPr kumimoji="1" lang="zh-TW" altLang="en-US" dirty="0">
                <a:latin typeface="+mj-ea"/>
                <a:ea typeface="+mj-ea"/>
              </a:rPr>
              <a:t>、</a:t>
            </a:r>
            <a:r>
              <a:rPr kumimoji="1" lang="en-US" altLang="zh-TW" dirty="0">
                <a:latin typeface="+mj-ea"/>
                <a:ea typeface="+mj-ea"/>
              </a:rPr>
              <a:t>Gas </a:t>
            </a:r>
            <a:r>
              <a:rPr kumimoji="1" lang="en-US" altLang="zh-TW" dirty="0" err="1">
                <a:latin typeface="+mj-ea"/>
                <a:ea typeface="+mj-ea"/>
              </a:rPr>
              <a:t>Intak</a:t>
            </a:r>
            <a:r>
              <a:rPr kumimoji="1" lang="en-US" altLang="zh-TW" dirty="0">
                <a:latin typeface="+mj-ea"/>
                <a:ea typeface="+mj-ea"/>
              </a:rPr>
              <a:t> Piping </a:t>
            </a:r>
            <a:r>
              <a:rPr kumimoji="1" lang="zh-TW" altLang="en-US" dirty="0" smtClean="0">
                <a:latin typeface="+mj-ea"/>
                <a:ea typeface="+mj-ea"/>
              </a:rPr>
              <a:t>、</a:t>
            </a:r>
            <a:r>
              <a:rPr kumimoji="1" lang="en-US" altLang="zh-TW" dirty="0" smtClean="0">
                <a:latin typeface="+mj-ea"/>
                <a:ea typeface="+mj-ea"/>
              </a:rPr>
              <a:t>TORCH</a:t>
            </a:r>
            <a:r>
              <a:rPr kumimoji="1" lang="zh-TW" altLang="en-US" dirty="0" smtClean="0">
                <a:latin typeface="+mj-ea"/>
                <a:ea typeface="+mj-ea"/>
              </a:rPr>
              <a:t>拿</a:t>
            </a:r>
            <a:r>
              <a:rPr kumimoji="1" lang="zh-TW" altLang="en-US" dirty="0">
                <a:latin typeface="+mj-ea"/>
                <a:ea typeface="+mj-ea"/>
              </a:rPr>
              <a:t>至酸</a:t>
            </a:r>
            <a:r>
              <a:rPr kumimoji="1" lang="zh-TW" altLang="en-US" dirty="0" smtClean="0">
                <a:latin typeface="+mj-ea"/>
                <a:ea typeface="+mj-ea"/>
              </a:rPr>
              <a:t>房</a:t>
            </a:r>
            <a:endParaRPr kumimoji="1"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kumimoji="1" lang="zh-TW" altLang="en-US" dirty="0" smtClean="0">
                <a:latin typeface="+mj-ea"/>
                <a:ea typeface="+mj-ea"/>
              </a:rPr>
              <a:t>將</a:t>
            </a:r>
            <a:r>
              <a:rPr kumimoji="1" lang="en-US" altLang="zh-TW" dirty="0" smtClean="0">
                <a:latin typeface="+mj-ea"/>
                <a:ea typeface="+mj-ea"/>
              </a:rPr>
              <a:t>PADDLE-T/C</a:t>
            </a:r>
            <a:r>
              <a:rPr kumimoji="1" lang="zh-TW" altLang="en-US" dirty="0">
                <a:latin typeface="+mj-ea"/>
                <a:ea typeface="+mj-ea"/>
              </a:rPr>
              <a:t>接</a:t>
            </a:r>
            <a:r>
              <a:rPr kumimoji="1" lang="zh-TW" altLang="en-US" dirty="0" smtClean="0">
                <a:latin typeface="+mj-ea"/>
                <a:ea typeface="+mj-ea"/>
              </a:rPr>
              <a:t>頭拔除以及抽離</a:t>
            </a:r>
            <a:r>
              <a:rPr kumimoji="1" lang="en-US" altLang="zh-TW" dirty="0" smtClean="0">
                <a:latin typeface="+mj-ea"/>
                <a:ea typeface="+mj-ea"/>
              </a:rPr>
              <a:t>Tube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1" lang="zh-TW" altLang="en-US" dirty="0" smtClean="0">
                <a:latin typeface="+mj-ea"/>
                <a:ea typeface="+mj-ea"/>
              </a:rPr>
              <a:t>拆管</a:t>
            </a:r>
            <a:r>
              <a:rPr kumimoji="1" lang="zh-TW" altLang="en-US" dirty="0">
                <a:latin typeface="+mj-ea"/>
                <a:ea typeface="+mj-ea"/>
              </a:rPr>
              <a:t>治</a:t>
            </a:r>
            <a:r>
              <a:rPr kumimoji="1" lang="zh-TW" altLang="en-US" dirty="0" smtClean="0">
                <a:latin typeface="+mj-ea"/>
                <a:ea typeface="+mj-ea"/>
              </a:rPr>
              <a:t>具擺上，上升至</a:t>
            </a:r>
            <a:r>
              <a:rPr kumimoji="1" lang="en-US" altLang="zh-TW" dirty="0" smtClean="0">
                <a:latin typeface="+mj-ea"/>
                <a:ea typeface="+mj-ea"/>
              </a:rPr>
              <a:t>PO4</a:t>
            </a:r>
            <a:r>
              <a:rPr kumimoji="1" lang="zh-TW" altLang="en-US" dirty="0" smtClean="0">
                <a:latin typeface="+mj-ea"/>
                <a:ea typeface="+mj-ea"/>
              </a:rPr>
              <a:t>，將</a:t>
            </a:r>
            <a:r>
              <a:rPr kumimoji="1" lang="en-US" altLang="zh-TW" dirty="0" smtClean="0">
                <a:latin typeface="+mj-ea"/>
                <a:ea typeface="+mj-ea"/>
              </a:rPr>
              <a:t>Manifold</a:t>
            </a:r>
            <a:r>
              <a:rPr lang="en-US" altLang="zh-TW" dirty="0">
                <a:latin typeface="+mj-ea"/>
                <a:ea typeface="+mj-ea"/>
              </a:rPr>
              <a:t> Support Ring </a:t>
            </a:r>
            <a:r>
              <a:rPr kumimoji="1" lang="en-US" altLang="zh-TW" dirty="0" smtClean="0">
                <a:latin typeface="+mj-ea"/>
                <a:ea typeface="+mj-ea"/>
              </a:rPr>
              <a:t>4</a:t>
            </a:r>
            <a:r>
              <a:rPr kumimoji="1" lang="zh-TW" altLang="en-US" dirty="0" smtClean="0">
                <a:latin typeface="+mj-ea"/>
                <a:ea typeface="+mj-ea"/>
              </a:rPr>
              <a:t>顆螺絲拆除，把</a:t>
            </a:r>
            <a:r>
              <a:rPr kumimoji="1" lang="en-US" altLang="zh-TW" dirty="0" smtClean="0">
                <a:latin typeface="+mj-ea"/>
                <a:ea typeface="+mj-ea"/>
              </a:rPr>
              <a:t>Tube</a:t>
            </a:r>
            <a:r>
              <a:rPr kumimoji="1" lang="zh-TW" altLang="en-US" dirty="0" smtClean="0">
                <a:latin typeface="+mj-ea"/>
                <a:ea typeface="+mj-ea"/>
              </a:rPr>
              <a:t>降下來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7157561" y="943193"/>
            <a:ext cx="3335846" cy="2492466"/>
            <a:chOff x="6962252" y="1489684"/>
            <a:chExt cx="3852863" cy="3013075"/>
          </a:xfrm>
        </p:grpSpPr>
        <p:pic>
          <p:nvPicPr>
            <p:cNvPr id="6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252" y="1489684"/>
              <a:ext cx="3852863" cy="301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268287" y="3251071"/>
              <a:ext cx="994299" cy="5326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431049" y="3833571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208V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40" y="3867246"/>
            <a:ext cx="3338868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 descr="DSCF21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48" y="3867246"/>
            <a:ext cx="3045131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4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7"/>
          <p:cNvSpPr txBox="1">
            <a:spLocks noChangeArrowheads="1"/>
          </p:cNvSpPr>
          <p:nvPr/>
        </p:nvSpPr>
        <p:spPr bwMode="auto">
          <a:xfrm>
            <a:off x="588964" y="503098"/>
            <a:ext cx="763175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+mj-lt"/>
              <a:buAutoNum type="arabicPeriod" startAt="8"/>
            </a:pPr>
            <a:r>
              <a:rPr lang="zh-TW" altLang="en-US" dirty="0" smtClean="0">
                <a:latin typeface="+mj-ea"/>
                <a:ea typeface="+mj-ea"/>
              </a:rPr>
              <a:t>以菜瓜布、小白布、</a:t>
            </a:r>
            <a:r>
              <a:rPr lang="en-US" altLang="zh-TW" dirty="0" smtClean="0">
                <a:latin typeface="+mj-ea"/>
                <a:ea typeface="+mj-ea"/>
              </a:rPr>
              <a:t>IPA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clean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Manifold</a:t>
            </a:r>
          </a:p>
          <a:p>
            <a:pPr>
              <a:buFont typeface="+mj-lt"/>
              <a:buAutoNum type="arabicPeriod" startAt="8"/>
            </a:pPr>
            <a:r>
              <a:rPr lang="zh-TW" altLang="en-US" dirty="0" smtClean="0">
                <a:latin typeface="+mj-ea"/>
                <a:ea typeface="+mj-ea"/>
              </a:rPr>
              <a:t>至洗管間</a:t>
            </a:r>
            <a:r>
              <a:rPr lang="zh-TW" altLang="en-US" dirty="0">
                <a:latin typeface="+mj-ea"/>
                <a:ea typeface="+mj-ea"/>
              </a:rPr>
              <a:t>拿</a:t>
            </a:r>
            <a:r>
              <a:rPr lang="en-US" altLang="zh-TW" dirty="0" smtClean="0">
                <a:latin typeface="+mj-ea"/>
                <a:ea typeface="+mj-ea"/>
              </a:rPr>
              <a:t>clean</a:t>
            </a:r>
            <a:r>
              <a:rPr lang="zh-TW" altLang="en-US" dirty="0" smtClean="0">
                <a:latin typeface="+mj-ea"/>
                <a:ea typeface="+mj-ea"/>
              </a:rPr>
              <a:t>乾淨之</a:t>
            </a:r>
            <a:r>
              <a:rPr lang="en-US" altLang="zh-TW" dirty="0" smtClean="0">
                <a:latin typeface="+mj-ea"/>
                <a:ea typeface="+mj-ea"/>
              </a:rPr>
              <a:t>Tube</a:t>
            </a:r>
            <a:r>
              <a:rPr lang="zh-TW" altLang="en-US" dirty="0" smtClean="0">
                <a:latin typeface="+mj-ea"/>
                <a:ea typeface="+mj-ea"/>
              </a:rPr>
              <a:t>放至治具上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 startAt="8"/>
            </a:pPr>
            <a:r>
              <a:rPr lang="zh-TW" altLang="zh-TW" dirty="0" smtClean="0">
                <a:latin typeface="+mj-ea"/>
                <a:ea typeface="+mj-ea"/>
              </a:rPr>
              <a:t>至</a:t>
            </a:r>
            <a:r>
              <a:rPr lang="en-US" altLang="zh-TW" dirty="0">
                <a:latin typeface="+mj-ea"/>
                <a:ea typeface="+mj-ea"/>
              </a:rPr>
              <a:t>TC</a:t>
            </a:r>
            <a:r>
              <a:rPr lang="zh-TW" altLang="zh-TW" dirty="0">
                <a:latin typeface="+mj-ea"/>
                <a:ea typeface="+mj-ea"/>
              </a:rPr>
              <a:t>櫃拿取</a:t>
            </a:r>
            <a:r>
              <a:rPr lang="en-US" altLang="zh-TW" dirty="0">
                <a:latin typeface="+mj-ea"/>
                <a:ea typeface="+mj-ea"/>
              </a:rPr>
              <a:t>Paddle </a:t>
            </a:r>
            <a:r>
              <a:rPr lang="en-US" altLang="zh-TW" dirty="0" smtClean="0">
                <a:latin typeface="+mj-ea"/>
                <a:ea typeface="+mj-ea"/>
              </a:rPr>
              <a:t>TC(</a:t>
            </a:r>
            <a:r>
              <a:rPr lang="zh-TW" altLang="en-US" dirty="0" smtClean="0">
                <a:latin typeface="+mj-ea"/>
                <a:ea typeface="+mj-ea"/>
              </a:rPr>
              <a:t>記</a:t>
            </a:r>
            <a:r>
              <a:rPr lang="zh-TW" altLang="en-US" dirty="0">
                <a:latin typeface="+mj-ea"/>
                <a:ea typeface="+mj-ea"/>
              </a:rPr>
              <a:t>錄</a:t>
            </a:r>
            <a:r>
              <a:rPr lang="en-US" altLang="zh-TW" dirty="0" smtClean="0">
                <a:latin typeface="+mj-ea"/>
                <a:ea typeface="+mj-ea"/>
              </a:rPr>
              <a:t>Old </a:t>
            </a:r>
            <a:r>
              <a:rPr lang="en-US" altLang="zh-TW" dirty="0">
                <a:latin typeface="+mj-ea"/>
                <a:ea typeface="+mj-ea"/>
              </a:rPr>
              <a:t>&amp; New TC</a:t>
            </a:r>
            <a:r>
              <a:rPr lang="zh-TW" altLang="zh-TW" dirty="0">
                <a:latin typeface="+mj-ea"/>
                <a:ea typeface="+mj-ea"/>
              </a:rPr>
              <a:t>編號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zh-TW" dirty="0">
              <a:latin typeface="+mj-ea"/>
              <a:ea typeface="+mj-ea"/>
            </a:endParaRPr>
          </a:p>
          <a:p>
            <a:pPr>
              <a:buFont typeface="+mj-lt"/>
              <a:buAutoNum type="arabicPeriod" startAt="8"/>
            </a:pP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 smtClean="0">
                <a:latin typeface="+mj-ea"/>
                <a:ea typeface="+mj-ea"/>
              </a:rPr>
              <a:t>New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Paddle TC</a:t>
            </a:r>
            <a:r>
              <a:rPr lang="zh-TW" altLang="en-US" dirty="0" smtClean="0">
                <a:latin typeface="+mj-ea"/>
                <a:ea typeface="+mj-ea"/>
              </a:rPr>
              <a:t> 插入</a:t>
            </a:r>
            <a:r>
              <a:rPr lang="en-US" altLang="zh-TW" dirty="0" smtClean="0">
                <a:latin typeface="+mj-ea"/>
                <a:ea typeface="+mj-ea"/>
              </a:rPr>
              <a:t>Tube</a:t>
            </a:r>
            <a:endParaRPr lang="en-US" altLang="zh-TW" dirty="0">
              <a:latin typeface="+mj-ea"/>
              <a:ea typeface="+mj-ea"/>
            </a:endParaRPr>
          </a:p>
          <a:p>
            <a:pPr>
              <a:buFont typeface="+mj-lt"/>
              <a:buAutoNum type="arabicPeriod" startAt="8"/>
            </a:pPr>
            <a:r>
              <a:rPr lang="zh-TW" altLang="zh-TW" dirty="0" smtClean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Tube</a:t>
            </a:r>
            <a:r>
              <a:rPr lang="zh-TW" altLang="zh-TW" dirty="0">
                <a:latin typeface="+mj-ea"/>
                <a:ea typeface="+mj-ea"/>
              </a:rPr>
              <a:t>升至</a:t>
            </a:r>
            <a:r>
              <a:rPr lang="en-US" altLang="zh-TW" dirty="0">
                <a:latin typeface="+mj-ea"/>
                <a:ea typeface="+mj-ea"/>
              </a:rPr>
              <a:t>P04</a:t>
            </a:r>
            <a:r>
              <a:rPr lang="zh-TW" altLang="zh-TW" dirty="0">
                <a:latin typeface="+mj-ea"/>
                <a:ea typeface="+mj-ea"/>
              </a:rPr>
              <a:t>鎖上</a:t>
            </a:r>
            <a:r>
              <a:rPr lang="en-US" altLang="zh-TW" dirty="0">
                <a:latin typeface="+mj-ea"/>
                <a:ea typeface="+mj-ea"/>
              </a:rPr>
              <a:t>Support Ring</a:t>
            </a:r>
            <a:r>
              <a:rPr lang="zh-TW" altLang="zh-TW" dirty="0">
                <a:latin typeface="+mj-ea"/>
                <a:ea typeface="+mj-ea"/>
              </a:rPr>
              <a:t>之四顆</a:t>
            </a:r>
            <a:r>
              <a:rPr lang="zh-TW" altLang="zh-TW" dirty="0" smtClean="0">
                <a:latin typeface="+mj-ea"/>
                <a:ea typeface="+mj-ea"/>
              </a:rPr>
              <a:t>螺絲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 startAt="8"/>
            </a:pPr>
            <a:r>
              <a:rPr lang="zh-TW" altLang="en-US" dirty="0" smtClean="0">
                <a:latin typeface="+mj-ea"/>
                <a:ea typeface="+mj-ea"/>
              </a:rPr>
              <a:t>至洗管間拿</a:t>
            </a:r>
            <a:r>
              <a:rPr lang="en-US" altLang="zh-TW" dirty="0" err="1" smtClean="0">
                <a:latin typeface="+mj-ea"/>
                <a:ea typeface="+mj-ea"/>
              </a:rPr>
              <a:t>cleane</a:t>
            </a:r>
            <a:r>
              <a:rPr lang="zh-TW" altLang="en-US" dirty="0" smtClean="0">
                <a:latin typeface="+mj-ea"/>
                <a:ea typeface="+mj-ea"/>
              </a:rPr>
              <a:t>乾淨的</a:t>
            </a:r>
            <a:r>
              <a:rPr lang="en-US" altLang="zh-TW" dirty="0" smtClean="0">
                <a:latin typeface="+mj-ea"/>
                <a:ea typeface="+mj-ea"/>
              </a:rPr>
              <a:t>TORCH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PIPING</a:t>
            </a:r>
          </a:p>
          <a:p>
            <a:pPr>
              <a:buFont typeface="+mj-lt"/>
              <a:buAutoNum type="arabicPeriod" startAt="8"/>
            </a:pP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 smtClean="0">
                <a:latin typeface="+mj-ea"/>
                <a:ea typeface="+mj-ea"/>
              </a:rPr>
              <a:t>TORCH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PIPING</a:t>
            </a:r>
            <a:r>
              <a:rPr lang="zh-TW" altLang="en-US" dirty="0" smtClean="0">
                <a:latin typeface="+mj-ea"/>
                <a:ea typeface="+mj-ea"/>
              </a:rPr>
              <a:t>裝上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zh-TW" dirty="0">
                <a:latin typeface="+mj-ea"/>
                <a:ea typeface="+mj-ea"/>
              </a:rPr>
              <a:t>調整</a:t>
            </a:r>
            <a:r>
              <a:rPr lang="en-US" altLang="zh-TW" dirty="0">
                <a:latin typeface="+mj-ea"/>
                <a:ea typeface="+mj-ea"/>
              </a:rPr>
              <a:t>TORCH </a:t>
            </a:r>
            <a:r>
              <a:rPr lang="zh-TW" altLang="zh-TW" dirty="0">
                <a:latin typeface="+mj-ea"/>
                <a:ea typeface="+mj-ea"/>
              </a:rPr>
              <a:t>左右以及上下方位的螺絲，以確保</a:t>
            </a:r>
            <a:r>
              <a:rPr lang="en-US" altLang="zh-TW" dirty="0">
                <a:latin typeface="+mj-ea"/>
                <a:ea typeface="+mj-ea"/>
              </a:rPr>
              <a:t>TUBE</a:t>
            </a:r>
            <a:r>
              <a:rPr lang="zh-TW" altLang="zh-TW" dirty="0">
                <a:latin typeface="+mj-ea"/>
                <a:ea typeface="+mj-ea"/>
              </a:rPr>
              <a:t>外細管、</a:t>
            </a:r>
            <a:r>
              <a:rPr lang="en-US" altLang="zh-TW" dirty="0">
                <a:latin typeface="+mj-ea"/>
                <a:ea typeface="+mj-ea"/>
              </a:rPr>
              <a:t> PIPE</a:t>
            </a:r>
            <a:r>
              <a:rPr lang="zh-TW" altLang="zh-TW" dirty="0">
                <a:latin typeface="+mj-ea"/>
                <a:ea typeface="+mj-ea"/>
              </a:rPr>
              <a:t>以及</a:t>
            </a:r>
            <a:r>
              <a:rPr lang="en-US" altLang="zh-TW" dirty="0">
                <a:latin typeface="+mj-ea"/>
                <a:ea typeface="+mj-ea"/>
              </a:rPr>
              <a:t>TORCH</a:t>
            </a:r>
            <a:r>
              <a:rPr lang="zh-TW" altLang="zh-TW" dirty="0">
                <a:latin typeface="+mj-ea"/>
                <a:ea typeface="+mj-ea"/>
              </a:rPr>
              <a:t>三者可以準確的對準</a:t>
            </a:r>
            <a:r>
              <a:rPr lang="zh-TW" altLang="zh-TW" dirty="0" smtClean="0">
                <a:latin typeface="+mj-ea"/>
                <a:ea typeface="+mj-ea"/>
              </a:rPr>
              <a:t>。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6" name="Picture 9" descr="DSCF2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28" y="3155641"/>
            <a:ext cx="3457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455" y="1309379"/>
            <a:ext cx="2643187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0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7258" y="5490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zh-TW" altLang="zh-TW" dirty="0">
                <a:latin typeface="+mj-ea"/>
                <a:ea typeface="+mj-ea"/>
              </a:rPr>
              <a:t>放上</a:t>
            </a:r>
            <a:r>
              <a:rPr lang="en-US" altLang="zh-TW" dirty="0">
                <a:latin typeface="+mj-ea"/>
                <a:ea typeface="+mj-ea"/>
              </a:rPr>
              <a:t>Pedestal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Pedestal Cover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Boat</a:t>
            </a:r>
            <a:endParaRPr lang="zh-TW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dirty="0" smtClean="0">
                <a:latin typeface="+mj-ea"/>
                <a:ea typeface="+mj-ea"/>
              </a:rPr>
              <a:t>Check Pedestal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zh-TW" dirty="0">
                <a:latin typeface="+mj-ea"/>
                <a:ea typeface="+mj-ea"/>
              </a:rPr>
              <a:t>的承接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dirty="0" smtClean="0">
                <a:latin typeface="+mj-ea"/>
                <a:ea typeface="+mj-ea"/>
              </a:rPr>
              <a:t>Check Boat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Boat Lock</a:t>
            </a:r>
            <a:r>
              <a:rPr lang="zh-TW" altLang="zh-TW" dirty="0">
                <a:latin typeface="+mj-ea"/>
                <a:ea typeface="+mj-ea"/>
              </a:rPr>
              <a:t>的定位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zh-TW" altLang="zh-TW" dirty="0" smtClean="0">
                <a:latin typeface="+mj-ea"/>
                <a:ea typeface="+mj-ea"/>
              </a:rPr>
              <a:t>裝</a:t>
            </a:r>
            <a:r>
              <a:rPr lang="zh-TW" altLang="zh-TW" dirty="0">
                <a:latin typeface="+mj-ea"/>
                <a:ea typeface="+mj-ea"/>
              </a:rPr>
              <a:t>上</a:t>
            </a:r>
            <a:r>
              <a:rPr lang="en-US" altLang="zh-TW" dirty="0">
                <a:latin typeface="+mj-ea"/>
                <a:ea typeface="+mj-ea"/>
              </a:rPr>
              <a:t>Shutter</a:t>
            </a:r>
            <a:endParaRPr lang="zh-TW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altLang="zh-TW" dirty="0" smtClean="0">
                <a:latin typeface="+mj-ea"/>
                <a:ea typeface="+mj-ea"/>
              </a:rPr>
              <a:t>Pedestal</a:t>
            </a:r>
            <a:r>
              <a:rPr lang="zh-TW" altLang="zh-TW" dirty="0">
                <a:latin typeface="+mj-ea"/>
                <a:ea typeface="+mj-ea"/>
              </a:rPr>
              <a:t>及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zh-TW" dirty="0">
                <a:latin typeface="+mj-ea"/>
                <a:ea typeface="+mj-ea"/>
              </a:rPr>
              <a:t>升至</a:t>
            </a:r>
            <a:r>
              <a:rPr lang="en-US" altLang="zh-TW" dirty="0">
                <a:latin typeface="+mj-ea"/>
                <a:ea typeface="+mj-ea"/>
              </a:rPr>
              <a:t>P04</a:t>
            </a:r>
            <a:r>
              <a:rPr lang="zh-TW" altLang="zh-TW" dirty="0">
                <a:latin typeface="+mj-ea"/>
                <a:ea typeface="+mj-ea"/>
              </a:rPr>
              <a:t>並開啟</a:t>
            </a:r>
            <a:r>
              <a:rPr lang="en-US" altLang="zh-TW" dirty="0">
                <a:latin typeface="+mj-ea"/>
                <a:ea typeface="+mj-ea"/>
              </a:rPr>
              <a:t>208 Power</a:t>
            </a:r>
            <a:r>
              <a:rPr lang="zh-TW" altLang="zh-TW" dirty="0">
                <a:latin typeface="+mj-ea"/>
                <a:ea typeface="+mj-ea"/>
              </a:rPr>
              <a:t>升溫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zh-TW" altLang="zh-TW" dirty="0" smtClean="0">
                <a:latin typeface="+mj-ea"/>
                <a:ea typeface="+mj-ea"/>
              </a:rPr>
              <a:t>用</a:t>
            </a:r>
            <a:r>
              <a:rPr lang="en-US" altLang="zh-TW" dirty="0">
                <a:latin typeface="+mj-ea"/>
                <a:ea typeface="+mj-ea"/>
              </a:rPr>
              <a:t>Low Vacuum Clean</a:t>
            </a:r>
            <a:r>
              <a:rPr lang="zh-TW" altLang="zh-TW" dirty="0">
                <a:latin typeface="+mj-ea"/>
                <a:ea typeface="+mj-ea"/>
              </a:rPr>
              <a:t>機台內部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zh-TW" altLang="zh-TW" dirty="0" smtClean="0">
                <a:latin typeface="+mj-ea"/>
                <a:ea typeface="+mj-ea"/>
              </a:rPr>
              <a:t>升</a:t>
            </a:r>
            <a:r>
              <a:rPr lang="zh-TW" altLang="zh-TW" dirty="0">
                <a:latin typeface="+mj-ea"/>
                <a:ea typeface="+mj-ea"/>
              </a:rPr>
              <a:t>溫完成後 做</a:t>
            </a:r>
            <a:r>
              <a:rPr lang="en-US" altLang="zh-TW" dirty="0">
                <a:latin typeface="+mj-ea"/>
                <a:ea typeface="+mj-ea"/>
              </a:rPr>
              <a:t>LK</a:t>
            </a:r>
            <a:r>
              <a:rPr lang="zh-TW" altLang="zh-TW" dirty="0">
                <a:latin typeface="+mj-ea"/>
                <a:ea typeface="+mj-ea"/>
              </a:rPr>
              <a:t>及</a:t>
            </a:r>
            <a:r>
              <a:rPr lang="en-US" altLang="zh-TW" dirty="0">
                <a:latin typeface="+mj-ea"/>
                <a:ea typeface="+mj-ea"/>
              </a:rPr>
              <a:t>Profile</a:t>
            </a:r>
            <a:r>
              <a:rPr lang="zh-TW" altLang="zh-TW" dirty="0">
                <a:latin typeface="+mj-ea"/>
                <a:ea typeface="+mj-ea"/>
              </a:rPr>
              <a:t>後</a:t>
            </a:r>
            <a:r>
              <a:rPr lang="en-US" altLang="zh-TW" dirty="0">
                <a:latin typeface="+mj-ea"/>
                <a:ea typeface="+mj-ea"/>
              </a:rPr>
              <a:t>Test Run</a:t>
            </a:r>
            <a:endParaRPr lang="zh-TW" altLang="zh-TW" dirty="0">
              <a:latin typeface="+mj-ea"/>
              <a:ea typeface="+mj-ea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53" y="3141294"/>
            <a:ext cx="396081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132417" y="3141294"/>
            <a:ext cx="56717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66725"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09625" algn="l"/>
                <a:tab pos="1260475" algn="l"/>
              </a:tabLs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spcBef>
                <a:spcPts val="375"/>
              </a:spcBef>
              <a:spcAft>
                <a:spcPts val="375"/>
              </a:spcAft>
            </a:pPr>
            <a:r>
              <a:rPr lang="zh-TW" altLang="zh-TW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裝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GAS INTAK</a:t>
            </a:r>
            <a:r>
              <a:rPr lang="zh-TW" altLang="en-US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EPIPE</a:t>
            </a:r>
            <a:r>
              <a:rPr lang="zh-TW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EXHAUST PIPE</a:t>
            </a:r>
            <a:r>
              <a:rPr lang="zh-TW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EXTERNAL 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TORCH</a:t>
            </a:r>
            <a:r>
              <a:rPr lang="zh-TW" altLang="zh-TW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時</a:t>
            </a:r>
            <a:r>
              <a:rPr lang="zh-TW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需注意</a:t>
            </a:r>
            <a:r>
              <a:rPr lang="en-US" altLang="zh-TW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CLAMP</a:t>
            </a:r>
            <a:r>
              <a:rPr lang="zh-TW" altLang="zh-TW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石英</a:t>
            </a:r>
            <a:r>
              <a:rPr lang="zh-TW" altLang="zh-TW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與金屬的接觸</a:t>
            </a:r>
            <a:r>
              <a:rPr lang="zh-TW" altLang="zh-TW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，螺絲</a:t>
            </a:r>
            <a:r>
              <a:rPr lang="zh-TW" altLang="en-US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需</a:t>
            </a:r>
            <a:r>
              <a:rPr lang="zh-TW" altLang="zh-TW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平均鎖入</a:t>
            </a:r>
            <a:r>
              <a:rPr lang="zh-TW" altLang="en-US" sz="16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，避免造成石英碎</a:t>
            </a:r>
            <a:r>
              <a:rPr lang="zh-TW" altLang="en-US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裂</a:t>
            </a:r>
            <a:endParaRPr lang="zh-TW" altLang="zh-TW" sz="1600" b="1" dirty="0">
              <a:solidFill>
                <a:srgbClr val="FF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42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47C1869-12BC-4166-BAC8-302D4743C382}"/>
</file>

<file path=customXml/itemProps2.xml><?xml version="1.0" encoding="utf-8"?>
<ds:datastoreItem xmlns:ds="http://schemas.openxmlformats.org/officeDocument/2006/customXml" ds:itemID="{E2F5CF83-1574-4188-BA64-201FA1F15E3C}"/>
</file>

<file path=customXml/itemProps3.xml><?xml version="1.0" encoding="utf-8"?>
<ds:datastoreItem xmlns:ds="http://schemas.openxmlformats.org/officeDocument/2006/customXml" ds:itemID="{117417DD-2710-44E1-9448-CA6E5830E4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58348</TotalTime>
  <Words>627</Words>
  <Application>Microsoft Office PowerPoint</Application>
  <PresentationFormat>寬螢幕</PresentationFormat>
  <Paragraphs>97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PGothic</vt:lpstr>
      <vt:lpstr>微軟正黑體</vt:lpstr>
      <vt:lpstr>新細明體</vt:lpstr>
      <vt:lpstr>Arial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Nuvoton佈景主題</vt:lpstr>
      <vt:lpstr>爐管新人學習進度報告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YCLin0</dc:creator>
  <cp:lastModifiedBy>S220 THChiu</cp:lastModifiedBy>
  <cp:revision>99</cp:revision>
  <dcterms:created xsi:type="dcterms:W3CDTF">2020-05-20T00:46:58Z</dcterms:created>
  <dcterms:modified xsi:type="dcterms:W3CDTF">2020-08-17T02:49:52Z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31700</vt:r8>
  </property>
</Properties>
</file>