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0" r:id="rId6"/>
    <p:sldId id="333" r:id="rId7"/>
    <p:sldId id="319" r:id="rId8"/>
    <p:sldId id="351" r:id="rId9"/>
    <p:sldId id="352" r:id="rId10"/>
    <p:sldId id="356" r:id="rId11"/>
    <p:sldId id="357" r:id="rId12"/>
    <p:sldId id="320" r:id="rId13"/>
    <p:sldId id="355" r:id="rId14"/>
    <p:sldId id="354" r:id="rId15"/>
    <p:sldId id="353" r:id="rId16"/>
    <p:sldId id="350" r:id="rId17"/>
    <p:sldId id="342" r:id="rId1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20  YHOUYANG" initials="SY" lastIdx="2" clrIdx="0">
    <p:extLst>
      <p:ext uri="{19B8F6BF-5375-455C-9EA6-DF929625EA0E}">
        <p15:presenceInfo xmlns:p15="http://schemas.microsoft.com/office/powerpoint/2012/main" userId="S-1-5-21-1137583143-207010267-111258281-53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51"/>
    <a:srgbClr val="E61C0E"/>
    <a:srgbClr val="FC2110"/>
    <a:srgbClr val="E2EEDA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5332" autoAdjust="0"/>
  </p:normalViewPr>
  <p:slideViewPr>
    <p:cSldViewPr>
      <p:cViewPr varScale="1">
        <p:scale>
          <a:sx n="115" d="100"/>
          <a:sy n="115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2022/8/17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FE6CF47-6A91-4A9F-A92B-9830A6788164}" type="datetime1">
              <a:rPr lang="zh-TW" altLang="en-US" smtClean="0"/>
              <a:t>2022/8/17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67058-9A7E-42FA-83FE-D45C7E8D9D4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500313" y="3929063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2022.07.18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2022.07.29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98A870-88C8-21DA-1DFD-D7AEF5997E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764704"/>
            <a:ext cx="8229600" cy="4572000"/>
          </a:xfrm>
        </p:spPr>
        <p:txBody>
          <a:bodyPr/>
          <a:lstStyle/>
          <a:p>
            <a:pPr marL="0" marR="31750" indent="0">
              <a:spcAft>
                <a:spcPts val="0"/>
              </a:spcAft>
              <a:buNone/>
            </a:pPr>
            <a:r>
              <a:rPr lang="en-US" altLang="zh-TW" sz="18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(1) </a:t>
            </a:r>
            <a:r>
              <a:rPr lang="zh-TW" altLang="zh-TW" sz="18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機台在</a:t>
            </a:r>
            <a:r>
              <a:rPr lang="en-US" altLang="zh-TW" sz="18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Run</a:t>
            </a:r>
            <a:r>
              <a:rPr lang="zh-TW" altLang="zh-TW" sz="18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貨狀態且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地震強度 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15 gal ≤ </a:t>
            </a:r>
            <a:r>
              <a:rPr lang="zh-TW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加速度</a:t>
            </a:r>
            <a:r>
              <a:rPr lang="en-US" altLang="zh-TW" sz="18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&lt; 20 gal</a:t>
            </a:r>
            <a:endParaRPr lang="zh-TW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.LP-T 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爐管：出爐後回報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particle 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狀況。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.LP-N 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爐管：出爐後回報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particle 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狀況。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.LP-P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爐管：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lvl="0" indent="0">
              <a:spcAft>
                <a:spcPts val="0"/>
              </a:spcAft>
              <a:buNone/>
            </a:pP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a.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出爐後回報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particle 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狀況若無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M/W 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資料，產品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AOI check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lvl="0" indent="0">
              <a:spcAft>
                <a:spcPts val="0"/>
              </a:spcAft>
              <a:buNone/>
            </a:pP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b.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若地震發生時程式尚到反應步驟跳至反應步驟後。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lvl="0" indent="0">
              <a:spcAft>
                <a:spcPts val="0"/>
              </a:spcAft>
              <a:buNone/>
            </a:pP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c.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若地震發生時程式位於反應步驟中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後，續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Run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出爐不論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Particle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是否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OK</a:t>
            </a:r>
            <a:r>
              <a:rPr lang="zh-TW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均需執行下列步驟</a:t>
            </a:r>
            <a:r>
              <a:rPr lang="en-US" altLang="zh-TW" sz="1600" spc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B76556-8685-4EAB-675A-15BE3F68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EEAD6A-8472-F63D-B033-F2686844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030310B3-EA76-14A0-6BC6-5F7D1E42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11805"/>
            <a:ext cx="7277652" cy="153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3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6D354-25AE-D3B7-CBFB-75CF04403C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836712"/>
            <a:ext cx="7728012" cy="3600400"/>
          </a:xfrm>
        </p:spPr>
        <p:txBody>
          <a:bodyPr/>
          <a:lstStyle/>
          <a:p>
            <a:pPr marL="0" marR="31750" indent="0">
              <a:spcAft>
                <a:spcPts val="0"/>
              </a:spcAft>
              <a:buNone/>
            </a:pPr>
            <a:r>
              <a:rPr lang="en-US" altLang="zh-TW" sz="180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(2) </a:t>
            </a:r>
            <a:r>
              <a:rPr lang="zh-TW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機台在</a:t>
            </a:r>
            <a:r>
              <a:rPr lang="en-US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Run</a:t>
            </a:r>
            <a:r>
              <a:rPr lang="zh-TW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貨狀態且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地震強度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20 gal ≤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加速度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&lt; 25 gal</a:t>
            </a:r>
            <a:endParaRPr lang="zh-TW" altLang="zh-TW" sz="18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出爐後回報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particle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狀況若無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M/W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資料，產品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AOI check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spc="10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Surfscan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量測。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若地震發生時程式尚到反應步驟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跳至反應步驟後。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c.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若地震發生時程式位於反應步驟中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，續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Run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出爐不論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Particle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是否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OK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均需執行下列步驟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6DAB4C-F6F5-7AD8-EFA2-CED2EF60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9FE41C-C11B-3791-0C3E-027D044D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59B8757A-A3C1-F912-4892-84C29A7E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2843130"/>
            <a:ext cx="6907253" cy="15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31D86-7833-CAAF-0E65-C9A51976B2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7584" y="90872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 spc="10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(3)</a:t>
            </a:r>
            <a:r>
              <a:rPr lang="zh-TW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機台在</a:t>
            </a:r>
            <a:r>
              <a:rPr lang="en-US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Run</a:t>
            </a:r>
            <a:r>
              <a:rPr lang="zh-TW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貨狀態且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地震強度</a:t>
            </a:r>
            <a:r>
              <a:rPr lang="zh-TW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加速度 </a:t>
            </a:r>
            <a:r>
              <a:rPr lang="en-US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≥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 Gal </a:t>
            </a:r>
            <a:r>
              <a:rPr lang="zh-TW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</a:t>
            </a:r>
            <a:r>
              <a:rPr lang="en-US" altLang="zh-TW" sz="18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0" marR="31750" indent="0">
              <a:buNone/>
            </a:pPr>
            <a:r>
              <a:rPr lang="en-US" altLang="zh-TW" sz="16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出爐後回報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particle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狀況若無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M/W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資料，產品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AOI check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spc="10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Surfscan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量測。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b.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若地震發生時程式尚到反應步驟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跳至反應步驟後。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c.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若地震發生時程式位於反應步驟中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後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，續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Run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出爐不論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Particle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是否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OK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均需執行下列步驟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F36189-392D-6CCD-432B-0C4457C5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B426A0-2105-41E0-7C5D-768852F0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7" name="圖片 6" descr="一張含有 桌 的圖片&#10;&#10;自動產生的描述">
            <a:extLst>
              <a:ext uri="{FF2B5EF4-FFF2-40B4-BE49-F238E27FC236}">
                <a16:creationId xmlns:a16="http://schemas.microsoft.com/office/drawing/2014/main" id="{C69D3E48-7ABE-33F6-08EC-485332664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1" y="2924944"/>
            <a:ext cx="679196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5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1E414-82F1-73B0-C7FF-D1E2E67B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06B4A4-B7C2-7B64-AD7D-79F29F1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4A039B25-E3C4-14C9-EC52-877043A9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696"/>
            <a:ext cx="7772400" cy="724942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管處理程序</a:t>
            </a:r>
            <a:endParaRPr lang="zh-TW" altLang="en-US" sz="24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654CE2-966F-3A52-6077-63E4CAFE62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6386" y="1417638"/>
            <a:ext cx="7772400" cy="4572000"/>
          </a:xfrm>
        </p:spPr>
        <p:txBody>
          <a:bodyPr/>
          <a:lstStyle/>
          <a:p>
            <a:pPr marL="0" marR="31750" indent="0">
              <a:spcAft>
                <a:spcPts val="0"/>
              </a:spcAft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(1)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地震強度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15</a:t>
            </a: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gal ≤ </a:t>
            </a:r>
            <a:r>
              <a:rPr lang="zh-TW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加速度</a:t>
            </a: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&lt; 20 gal </a:t>
            </a:r>
            <a:r>
              <a:rPr lang="zh-TW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</a:t>
            </a: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spcAft>
                <a:spcPts val="0"/>
              </a:spcAft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a.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出爐後回報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GATE OX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產品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particle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狀況若無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M/W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資料，產品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spcAft>
                <a:spcPts val="0"/>
              </a:spcAft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AOI check </a:t>
            </a:r>
            <a:r>
              <a:rPr lang="zh-TW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spc="1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Surfscan</a:t>
            </a: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量測，下一</a:t>
            </a: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RUN Test run </a:t>
            </a:r>
            <a:r>
              <a:rPr lang="zh-TW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兼測 </a:t>
            </a: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C1/C4/C6 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spcAft>
                <a:spcPts val="0"/>
              </a:spcAft>
              <a:buNone/>
            </a:pPr>
            <a:r>
              <a:rPr lang="en-US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particle</a:t>
            </a:r>
            <a:r>
              <a:rPr lang="zh-TW" altLang="zh-TW" sz="1600" spc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spc="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b.GATE</a:t>
            </a:r>
            <a:r>
              <a:rPr lang="en-US" altLang="zh-TW" sz="1600" spc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OX </a:t>
            </a:r>
            <a:r>
              <a:rPr lang="zh-TW" altLang="zh-TW" sz="1600" spc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產品皆須</a:t>
            </a:r>
            <a:r>
              <a:rPr lang="en-US" altLang="zh-TW" sz="1600" spc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hold </a:t>
            </a:r>
            <a:r>
              <a:rPr lang="zh-TW" altLang="zh-TW" sz="1600" spc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洽製程處理</a:t>
            </a:r>
            <a:r>
              <a:rPr lang="zh-TW" altLang="zh-TW" sz="1600" spc="1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dirty="0" smtClean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spcAft>
                <a:spcPts val="0"/>
              </a:spcAft>
              <a:buNone/>
            </a:pP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1600" dirty="0" smtClean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2) </a:t>
            </a:r>
            <a:r>
              <a:rPr lang="zh-TW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地震強度 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速度 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≥ 25 gal 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spcAft>
                <a:spcPts val="0"/>
              </a:spcAft>
              <a:buNone/>
            </a:pPr>
            <a:r>
              <a:rPr lang="en-US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a.</a:t>
            </a:r>
            <a:r>
              <a:rPr lang="zh-TW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出爐後回報</a:t>
            </a:r>
            <a:r>
              <a:rPr lang="en-US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particle </a:t>
            </a:r>
            <a:r>
              <a:rPr lang="zh-TW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狀況若無</a:t>
            </a:r>
            <a:r>
              <a:rPr lang="en-US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M/W </a:t>
            </a:r>
            <a:r>
              <a:rPr lang="zh-TW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資料，產品</a:t>
            </a:r>
            <a:r>
              <a:rPr lang="en-US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</a:t>
            </a:r>
            <a:r>
              <a:rPr lang="zh-TW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</a:t>
            </a:r>
            <a:r>
              <a:rPr lang="en-US" altLang="zh-TW" sz="16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AOI check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spcAft>
                <a:spcPts val="0"/>
              </a:spcAft>
              <a:buNone/>
            </a:pP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spc="100" dirty="0" err="1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Surfscan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量測，下一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RUN Test run 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兼測 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C1/C4/C6 particle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spc="100" dirty="0" err="1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b.GATE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OX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產品皆須</a:t>
            </a:r>
            <a:r>
              <a:rPr lang="en-US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hold </a:t>
            </a:r>
            <a:r>
              <a:rPr lang="zh-TW" altLang="zh-TW" sz="1600" spc="10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洽製程處理。</a:t>
            </a:r>
            <a:endParaRPr lang="zh-TW" altLang="zh-TW" sz="16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spcAft>
                <a:spcPts val="0"/>
              </a:spcAft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(3) </a:t>
            </a:r>
            <a:r>
              <a:rPr lang="zh-TW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地震強度 </a:t>
            </a:r>
            <a:r>
              <a:rPr lang="en-US" altLang="zh-TW" sz="1600" spc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 gal ≤ </a:t>
            </a:r>
            <a:r>
              <a:rPr lang="zh-TW" altLang="zh-TW" sz="1600" spc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加速度</a:t>
            </a:r>
            <a:r>
              <a:rPr lang="en-US" altLang="zh-TW" sz="1600" spc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&lt; 25 gal </a:t>
            </a:r>
            <a:r>
              <a:rPr lang="zh-TW" altLang="zh-TW" sz="1600" spc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</a:t>
            </a:r>
            <a:r>
              <a:rPr lang="en-US" altLang="zh-TW" sz="1600" spc="1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spcAft>
                <a:spcPts val="0"/>
              </a:spcAft>
              <a:buNone/>
            </a:pP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a.</a:t>
            </a:r>
            <a:r>
              <a:rPr lang="zh-TW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出爐後回報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particle </a:t>
            </a:r>
            <a:r>
              <a:rPr lang="zh-TW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狀況若無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M/W </a:t>
            </a:r>
            <a:r>
              <a:rPr lang="zh-TW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資料，產品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C1 </a:t>
            </a:r>
            <a:r>
              <a:rPr lang="zh-TW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AOI check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spcAft>
                <a:spcPts val="0"/>
              </a:spcAft>
              <a:buNone/>
            </a:pPr>
            <a:r>
              <a:rPr lang="zh-TW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Surfscan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量測下一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RUN Test run </a:t>
            </a:r>
            <a:r>
              <a:rPr lang="zh-TW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兼測 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C1 particle</a:t>
            </a:r>
            <a:r>
              <a:rPr lang="zh-TW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31750" indent="0">
              <a:buNone/>
            </a:pPr>
            <a:r>
              <a:rPr lang="en-US" altLang="zh-TW" sz="1600" spc="1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b.GATE</a:t>
            </a:r>
            <a:r>
              <a:rPr lang="en-US" altLang="zh-TW" sz="1600" spc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OX </a:t>
            </a:r>
            <a:r>
              <a:rPr lang="zh-TW" altLang="zh-TW" sz="1600" spc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產品皆須</a:t>
            </a:r>
            <a:r>
              <a:rPr lang="en-US" altLang="zh-TW" sz="1600" spc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hold </a:t>
            </a:r>
            <a:r>
              <a:rPr lang="zh-TW" altLang="zh-TW" sz="1600" spc="1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洽製程處理。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301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3B808-5AEF-1386-F525-D16743FC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5D148-F3BD-2B8B-CC58-32D180F2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EE0D1DC-F93B-332E-0876-C4AD36AB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62056" cy="967935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五、心得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8BC27D8-817D-5DFA-1DC2-03228602D007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7402016" cy="3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2400" dirty="0" smtClean="0">
                <a:latin typeface="+mn-ea"/>
              </a:rPr>
              <a:t>      漸漸地週報來到第六篇了，第一次夜班跟值的時間也出來了。最近加緊腳步學習基本</a:t>
            </a:r>
            <a:r>
              <a:rPr kumimoji="0" lang="en-US" altLang="zh-TW" sz="2400" dirty="0" smtClean="0">
                <a:latin typeface="+mn-ea"/>
              </a:rPr>
              <a:t>Alarm</a:t>
            </a:r>
            <a:r>
              <a:rPr kumimoji="0" lang="zh-TW" altLang="en-US" sz="2400" dirty="0" smtClean="0">
                <a:latin typeface="+mn-ea"/>
              </a:rPr>
              <a:t>的處理和</a:t>
            </a:r>
            <a:r>
              <a:rPr kumimoji="0" lang="en-US" altLang="zh-TW" sz="2400" dirty="0" smtClean="0">
                <a:latin typeface="+mn-ea"/>
              </a:rPr>
              <a:t>G/C</a:t>
            </a:r>
            <a:r>
              <a:rPr kumimoji="0" lang="zh-TW" altLang="en-US" sz="2400" dirty="0" smtClean="0">
                <a:latin typeface="+mn-ea"/>
              </a:rPr>
              <a:t>的使用，現在面對小當機時都會處理了，只是在調整</a:t>
            </a:r>
            <a:r>
              <a:rPr kumimoji="0" lang="en-US" altLang="zh-TW" sz="2400" dirty="0" smtClean="0">
                <a:latin typeface="+mn-ea"/>
              </a:rPr>
              <a:t>Boat</a:t>
            </a:r>
            <a:r>
              <a:rPr kumimoji="0" lang="zh-TW" altLang="en-US" sz="2400" dirty="0" smtClean="0">
                <a:latin typeface="+mn-ea"/>
              </a:rPr>
              <a:t>時都會不自覺地緊張起來。目前我認為我需要加強的部分便是</a:t>
            </a:r>
            <a:r>
              <a:rPr kumimoji="0" lang="en-US" altLang="zh-TW" sz="2400" dirty="0" smtClean="0">
                <a:latin typeface="+mn-ea"/>
              </a:rPr>
              <a:t>WSIX</a:t>
            </a:r>
            <a:r>
              <a:rPr kumimoji="0" lang="zh-TW" altLang="en-US" sz="2400" dirty="0" smtClean="0">
                <a:latin typeface="+mn-ea"/>
              </a:rPr>
              <a:t>和</a:t>
            </a:r>
            <a:r>
              <a:rPr kumimoji="0" lang="en-US" altLang="zh-TW" sz="2400" dirty="0" smtClean="0">
                <a:latin typeface="+mn-ea"/>
              </a:rPr>
              <a:t>AP</a:t>
            </a:r>
            <a:r>
              <a:rPr kumimoji="0" lang="zh-TW" altLang="en-US" sz="2400" dirty="0" smtClean="0">
                <a:latin typeface="+mn-ea"/>
              </a:rPr>
              <a:t>管的實作經驗，</a:t>
            </a:r>
            <a:r>
              <a:rPr kumimoji="0" lang="en-US" altLang="zh-TW" sz="2400" dirty="0" smtClean="0">
                <a:latin typeface="+mn-ea"/>
              </a:rPr>
              <a:t>LP</a:t>
            </a:r>
            <a:r>
              <a:rPr kumimoji="0" lang="zh-TW" altLang="en-US" sz="2400" dirty="0" smtClean="0">
                <a:latin typeface="+mn-ea"/>
              </a:rPr>
              <a:t>管的</a:t>
            </a:r>
            <a:r>
              <a:rPr kumimoji="0" lang="en-US" altLang="zh-TW" sz="2400" dirty="0" smtClean="0">
                <a:latin typeface="+mn-ea"/>
              </a:rPr>
              <a:t>PM</a:t>
            </a:r>
            <a:r>
              <a:rPr kumimoji="0" lang="zh-TW" altLang="en-US" sz="2400" dirty="0" smtClean="0">
                <a:latin typeface="+mn-ea"/>
              </a:rPr>
              <a:t>都可以自己獨力完成了。</a:t>
            </a:r>
            <a:endParaRPr kumimoji="0"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73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dirty="0">
              <a:solidFill>
                <a:schemeClr val="tx2"/>
              </a:solidFill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858616"/>
            <a:ext cx="7772400" cy="2701280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一、地震級數及加速度簡介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二、地震發生大致處理流程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管處理程序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管處理程序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五、心得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16F5185-CDC3-0397-172F-6BA826368662}"/>
              </a:ext>
            </a:extLst>
          </p:cNvPr>
          <p:cNvSpPr txBox="1">
            <a:spLocks/>
          </p:cNvSpPr>
          <p:nvPr/>
        </p:nvSpPr>
        <p:spPr bwMode="auto">
          <a:xfrm>
            <a:off x="905551" y="1173529"/>
            <a:ext cx="7772400" cy="63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chemeClr val="tx1"/>
                </a:solidFill>
              </a:rPr>
              <a:t>主題</a:t>
            </a:r>
            <a:r>
              <a:rPr kumimoji="0" lang="en-US" altLang="zh-TW" b="1" dirty="0">
                <a:solidFill>
                  <a:schemeClr val="tx1"/>
                </a:solidFill>
              </a:rPr>
              <a:t>:</a:t>
            </a:r>
            <a:r>
              <a:rPr kumimoji="0" lang="zh-TW" altLang="en-US" b="1" smtClean="0">
                <a:solidFill>
                  <a:schemeClr val="tx1"/>
                </a:solidFill>
              </a:rPr>
              <a:t>地震發生執行程序</a:t>
            </a:r>
            <a:endParaRPr kumimoji="0" lang="en-US" altLang="zh-TW" b="1" dirty="0">
              <a:solidFill>
                <a:schemeClr val="tx1"/>
              </a:solidFill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914400" y="4559896"/>
            <a:ext cx="52381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zh-TW" sz="18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EC602E-39EF-0AAB-E7B7-F8964B43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6BAB7B-7CEC-818E-FCA2-B1A386EE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827584" y="476672"/>
            <a:ext cx="78340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3600" b="1" dirty="0">
                <a:latin typeface="+mn-ea"/>
              </a:rPr>
              <a:t>兩週主要實作內容</a:t>
            </a:r>
            <a:r>
              <a:rPr kumimoji="0" lang="en-US" altLang="zh-TW" sz="3600" b="1" dirty="0">
                <a:latin typeface="+mn-ea"/>
              </a:rPr>
              <a:t>:</a:t>
            </a:r>
            <a:endParaRPr kumimoji="0" lang="en-US" altLang="zh-TW" sz="2800" b="1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7/18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LP-T1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3PM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後段 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7/19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F13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7/20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LP-N7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3PM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7/21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GRD-3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MPM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7/22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跟著以恆學長學習處理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Alarm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7/25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LP-P4 SPM</a:t>
            </a:r>
            <a:endParaRPr kumimoji="0" lang="en-US" altLang="zh-TW" sz="2800" b="1" dirty="0">
              <a:solidFill>
                <a:schemeClr val="accent6"/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7/26 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跟著以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恆學長學習處理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Alarm</a:t>
            </a: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7/27 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跟著尚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勳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學長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學習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處理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F02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的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Flame abort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7/28 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跟著尚勳學長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學習處理</a:t>
            </a: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Alarm</a:t>
            </a: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7/29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RCM-1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Replace T-LC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5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D0DB-6239-B021-9A25-86CB9077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78" y="592257"/>
            <a:ext cx="7784199" cy="621225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一、地震級數及加速度簡介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E39E3-2737-E07E-3DBA-11ED464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7FC8A-FF5D-F50A-EE36-9144BF4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D79BDE98-1F45-A8CB-3DCB-A578270EC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00808"/>
            <a:ext cx="7546032" cy="30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53057-80D8-C162-DD4A-022CDC05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DD1D5C-5A94-C920-54DD-213B78A7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E7E98B45-0317-A5AE-7DB7-E1A898755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730434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1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A3C4FF-F387-36FE-6618-D8FEFA44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8999BB-A8DE-0F5E-4072-FF59267A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8" name="圖片 7" descr="一張含有 桌 的圖片&#10;&#10;自動產生的描述">
            <a:extLst>
              <a:ext uri="{FF2B5EF4-FFF2-40B4-BE49-F238E27FC236}">
                <a16:creationId xmlns:a16="http://schemas.microsoft.com/office/drawing/2014/main" id="{B8EF90A7-5F08-9795-C927-FBCC10020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5" y="1124744"/>
            <a:ext cx="729681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9C8F62-9C4F-4C89-67E5-9931E93501C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920320" y="1406841"/>
            <a:ext cx="7252080" cy="4572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地震發生時先進入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S220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首頁找到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地震爐管機台步驟即時查詢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6E6F89-AF5A-06A9-2148-88BB1D6E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312ADA-AA6F-8307-9AB3-8F829150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2309F62-3CAB-DC35-9F44-DCEF4345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78" y="592257"/>
            <a:ext cx="7784199" cy="621225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二、地震發生大致處理流程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3" y="2492896"/>
            <a:ext cx="5315692" cy="2267266"/>
          </a:xfrm>
          <a:prstGeom prst="rect">
            <a:avLst/>
          </a:prstGeom>
        </p:spPr>
      </p:pic>
      <p:cxnSp>
        <p:nvCxnSpPr>
          <p:cNvPr id="15" name="直線接點 14"/>
          <p:cNvCxnSpPr/>
          <p:nvPr/>
        </p:nvCxnSpPr>
        <p:spPr>
          <a:xfrm>
            <a:off x="1043608" y="3392387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2339752" y="3392387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1043608" y="3392387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3608" y="3755992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692696"/>
            <a:ext cx="7546032" cy="5327104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點開</a:t>
            </a:r>
            <a:r>
              <a:rPr lang="en-US" altLang="zh-TW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furnace</a:t>
            </a:r>
            <a:r>
              <a:rPr lang="zh-TW" altLang="en-US" sz="16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機況即時查詢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，將當下機況儲存起來並發送給所有人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6" y="1556792"/>
            <a:ext cx="7373379" cy="189574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05" y="2326855"/>
            <a:ext cx="7092280" cy="3845345"/>
          </a:xfrm>
          <a:prstGeom prst="rect">
            <a:avLst/>
          </a:prstGeom>
        </p:spPr>
      </p:pic>
      <p:sp>
        <p:nvSpPr>
          <p:cNvPr id="12" name="弧形向右箭號 11"/>
          <p:cNvSpPr/>
          <p:nvPr/>
        </p:nvSpPr>
        <p:spPr>
          <a:xfrm>
            <a:off x="799467" y="1988840"/>
            <a:ext cx="224334" cy="792088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5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6CFA-09A2-BB9F-06AD-BF4262DE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管處理程序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E0033-68E7-7FB9-7A9D-68609FD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24F5A-FE2B-6952-29B0-8FAD92F9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9C95BFA-4509-1117-9D44-50F4D38F260D}"/>
              </a:ext>
            </a:extLst>
          </p:cNvPr>
          <p:cNvSpPr txBox="1">
            <a:spLocks/>
          </p:cNvSpPr>
          <p:nvPr/>
        </p:nvSpPr>
        <p:spPr bwMode="auto">
          <a:xfrm>
            <a:off x="914400" y="1268760"/>
            <a:ext cx="7402016" cy="3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(1)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機台在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Idle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狀態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or 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在大氣狀態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無產品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時做下列</a:t>
            </a:r>
            <a:r>
              <a:rPr lang="en-US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Test run</a:t>
            </a:r>
            <a:r>
              <a:rPr lang="zh-TW" altLang="zh-TW" sz="1600" spc="10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kumimoji="0"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一張含有 文字, 收據 的圖片&#10;&#10;自動產生的描述">
            <a:extLst>
              <a:ext uri="{FF2B5EF4-FFF2-40B4-BE49-F238E27FC236}">
                <a16:creationId xmlns:a16="http://schemas.microsoft.com/office/drawing/2014/main" id="{2C5AC62E-3930-24B0-CA5A-0970F3FAD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5068007" cy="2743583"/>
          </a:xfrm>
          <a:prstGeom prst="rect">
            <a:avLst/>
          </a:prstGeom>
        </p:spPr>
      </p:pic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A9C95BFA-4509-1117-9D44-50F4D38F260D}"/>
              </a:ext>
            </a:extLst>
          </p:cNvPr>
          <p:cNvSpPr txBox="1">
            <a:spLocks/>
          </p:cNvSpPr>
          <p:nvPr/>
        </p:nvSpPr>
        <p:spPr bwMode="auto">
          <a:xfrm>
            <a:off x="910547" y="5132359"/>
            <a:ext cx="7402016" cy="8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地震加速度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≥ 10 gal </a:t>
            </a:r>
            <a:r>
              <a:rPr lang="zh-TW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，會隨機抽查機台，如抽查有狀況，則實施全面的檢查</a:t>
            </a:r>
            <a:endParaRPr kumimoji="0"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52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E0648C-5C50-421B-AE6C-40794E363D73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20648</TotalTime>
  <Words>763</Words>
  <Application>Microsoft Office PowerPoint</Application>
  <PresentationFormat>如螢幕大小 (4:3)</PresentationFormat>
  <Paragraphs>80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Franklin Gothic Book</vt:lpstr>
      <vt:lpstr>Perpetua</vt:lpstr>
      <vt:lpstr>微軟正黑體</vt:lpstr>
      <vt:lpstr>新細明體</vt:lpstr>
      <vt:lpstr>Arial</vt:lpstr>
      <vt:lpstr>Broadway</vt:lpstr>
      <vt:lpstr>Calibri</vt:lpstr>
      <vt:lpstr>Times New Roman</vt:lpstr>
      <vt:lpstr>Wingdings 2</vt:lpstr>
      <vt:lpstr>Nuvoton佈景主題</vt:lpstr>
      <vt:lpstr>爐管新人學習進度報告</vt:lpstr>
      <vt:lpstr> 報告內容</vt:lpstr>
      <vt:lpstr>PowerPoint 簡報</vt:lpstr>
      <vt:lpstr>一、地震級數及加速度簡介</vt:lpstr>
      <vt:lpstr>PowerPoint 簡報</vt:lpstr>
      <vt:lpstr>PowerPoint 簡報</vt:lpstr>
      <vt:lpstr>二、地震發生大致處理流程</vt:lpstr>
      <vt:lpstr>PowerPoint 簡報</vt:lpstr>
      <vt:lpstr>三、LP管處理程序 </vt:lpstr>
      <vt:lpstr>PowerPoint 簡報</vt:lpstr>
      <vt:lpstr>PowerPoint 簡報</vt:lpstr>
      <vt:lpstr>PowerPoint 簡報</vt:lpstr>
      <vt:lpstr>四、AP管處理程序</vt:lpstr>
      <vt:lpstr>五、心得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470</cp:revision>
  <dcterms:created xsi:type="dcterms:W3CDTF">2012-03-21T02:57:47Z</dcterms:created>
  <dcterms:modified xsi:type="dcterms:W3CDTF">2022-08-17T06:00:38Z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39700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