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0" r:id="rId6"/>
    <p:sldId id="333" r:id="rId7"/>
    <p:sldId id="319" r:id="rId8"/>
    <p:sldId id="357" r:id="rId9"/>
    <p:sldId id="356" r:id="rId10"/>
    <p:sldId id="358" r:id="rId11"/>
    <p:sldId id="320" r:id="rId12"/>
    <p:sldId id="342" r:id="rId1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20  YHOUYANG" initials="SY" lastIdx="2" clrIdx="0">
    <p:extLst>
      <p:ext uri="{19B8F6BF-5375-455C-9EA6-DF929625EA0E}">
        <p15:presenceInfo xmlns:p15="http://schemas.microsoft.com/office/powerpoint/2012/main" userId="S-1-5-21-1137583143-207010267-111258281-53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051"/>
    <a:srgbClr val="E61C0E"/>
    <a:srgbClr val="FC2110"/>
    <a:srgbClr val="E2EEDA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809FB-2A1A-4192-A208-B366C9103E6A}" v="28" dt="2022-08-15T13:22:04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5332" autoAdjust="0"/>
  </p:normalViewPr>
  <p:slideViewPr>
    <p:cSldViewPr>
      <p:cViewPr varScale="1">
        <p:scale>
          <a:sx n="115" d="100"/>
          <a:sy n="115" d="100"/>
        </p:scale>
        <p:origin x="14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毓翔 林" userId="53d3aa9e303a1231" providerId="LiveId" clId="{8E5809FB-2A1A-4192-A208-B366C9103E6A}"/>
    <pc:docChg chg="undo redo custSel addSld modSld">
      <pc:chgData name="毓翔 林" userId="53d3aa9e303a1231" providerId="LiveId" clId="{8E5809FB-2A1A-4192-A208-B366C9103E6A}" dt="2022-08-15T14:01:00.616" v="1445" actId="1076"/>
      <pc:docMkLst>
        <pc:docMk/>
      </pc:docMkLst>
      <pc:sldChg chg="modSp mod">
        <pc:chgData name="毓翔 林" userId="53d3aa9e303a1231" providerId="LiveId" clId="{8E5809FB-2A1A-4192-A208-B366C9103E6A}" dt="2022-08-13T17:14:22.418" v="11" actId="20577"/>
        <pc:sldMkLst>
          <pc:docMk/>
          <pc:sldMk cId="0" sldId="256"/>
        </pc:sldMkLst>
        <pc:spChg chg="mod">
          <ac:chgData name="毓翔 林" userId="53d3aa9e303a1231" providerId="LiveId" clId="{8E5809FB-2A1A-4192-A208-B366C9103E6A}" dt="2022-08-13T17:14:22.418" v="11" actId="20577"/>
          <ac:spMkLst>
            <pc:docMk/>
            <pc:sldMk cId="0" sldId="256"/>
            <ac:spMk id="8196" creationId="{00000000-0000-0000-0000-000000000000}"/>
          </ac:spMkLst>
        </pc:spChg>
      </pc:sldChg>
      <pc:sldChg chg="addSp modSp mod">
        <pc:chgData name="毓翔 林" userId="53d3aa9e303a1231" providerId="LiveId" clId="{8E5809FB-2A1A-4192-A208-B366C9103E6A}" dt="2022-08-15T13:14:04.077" v="698" actId="20577"/>
        <pc:sldMkLst>
          <pc:docMk/>
          <pc:sldMk cId="3531554499" sldId="319"/>
        </pc:sldMkLst>
        <pc:spChg chg="mod">
          <ac:chgData name="毓翔 林" userId="53d3aa9e303a1231" providerId="LiveId" clId="{8E5809FB-2A1A-4192-A208-B366C9103E6A}" dt="2022-08-15T12:57:20.688" v="124" actId="1076"/>
          <ac:spMkLst>
            <pc:docMk/>
            <pc:sldMk cId="3531554499" sldId="319"/>
            <ac:spMk id="6" creationId="{6B8781D0-5F76-0CF3-6ED0-D74096F2D2D7}"/>
          </ac:spMkLst>
        </pc:spChg>
        <pc:spChg chg="add mod">
          <ac:chgData name="毓翔 林" userId="53d3aa9e303a1231" providerId="LiveId" clId="{8E5809FB-2A1A-4192-A208-B366C9103E6A}" dt="2022-08-15T13:14:04.077" v="698" actId="20577"/>
          <ac:spMkLst>
            <pc:docMk/>
            <pc:sldMk cId="3531554499" sldId="319"/>
            <ac:spMk id="7" creationId="{B53128BF-66F3-3B90-A5DC-EC80A7D19670}"/>
          </ac:spMkLst>
        </pc:spChg>
        <pc:picChg chg="mod">
          <ac:chgData name="毓翔 林" userId="53d3aa9e303a1231" providerId="LiveId" clId="{8E5809FB-2A1A-4192-A208-B366C9103E6A}" dt="2022-08-15T12:57:23.702" v="125" actId="1076"/>
          <ac:picMkLst>
            <pc:docMk/>
            <pc:sldMk cId="3531554499" sldId="319"/>
            <ac:picMk id="3" creationId="{B2B9B297-F588-8522-1E25-1B214A470B2A}"/>
          </ac:picMkLst>
        </pc:picChg>
      </pc:sldChg>
      <pc:sldChg chg="addSp delSp modSp mod">
        <pc:chgData name="毓翔 林" userId="53d3aa9e303a1231" providerId="LiveId" clId="{8E5809FB-2A1A-4192-A208-B366C9103E6A}" dt="2022-08-15T14:01:00.616" v="1445" actId="1076"/>
        <pc:sldMkLst>
          <pc:docMk/>
          <pc:sldMk cId="3565237871" sldId="320"/>
        </pc:sldMkLst>
        <pc:spChg chg="add mod">
          <ac:chgData name="毓翔 林" userId="53d3aa9e303a1231" providerId="LiveId" clId="{8E5809FB-2A1A-4192-A208-B366C9103E6A}" dt="2022-08-15T13:47:56.741" v="1438" actId="14100"/>
          <ac:spMkLst>
            <pc:docMk/>
            <pc:sldMk cId="3565237871" sldId="320"/>
            <ac:spMk id="3" creationId="{455B29F8-7EBC-F8CC-DBFA-FCB3473BD0BE}"/>
          </ac:spMkLst>
        </pc:spChg>
        <pc:spChg chg="add del mod">
          <ac:chgData name="毓翔 林" userId="53d3aa9e303a1231" providerId="LiveId" clId="{8E5809FB-2A1A-4192-A208-B366C9103E6A}" dt="2022-08-15T13:40:08.753" v="1267"/>
          <ac:spMkLst>
            <pc:docMk/>
            <pc:sldMk cId="3565237871" sldId="320"/>
            <ac:spMk id="4" creationId="{B508A02D-CD88-D163-3EA1-DE57DC1708F5}"/>
          </ac:spMkLst>
        </pc:spChg>
        <pc:picChg chg="add mod">
          <ac:chgData name="毓翔 林" userId="53d3aa9e303a1231" providerId="LiveId" clId="{8E5809FB-2A1A-4192-A208-B366C9103E6A}" dt="2022-08-15T14:00:36.021" v="1440" actId="1076"/>
          <ac:picMkLst>
            <pc:docMk/>
            <pc:sldMk cId="3565237871" sldId="320"/>
            <ac:picMk id="7" creationId="{76F0D645-E536-4210-7E86-5769BBC2364E}"/>
          </ac:picMkLst>
        </pc:picChg>
        <pc:picChg chg="add mod">
          <ac:chgData name="毓翔 林" userId="53d3aa9e303a1231" providerId="LiveId" clId="{8E5809FB-2A1A-4192-A208-B366C9103E6A}" dt="2022-08-15T14:01:00.616" v="1445" actId="1076"/>
          <ac:picMkLst>
            <pc:docMk/>
            <pc:sldMk cId="3565237871" sldId="320"/>
            <ac:picMk id="8" creationId="{8EEF9EDE-EBD4-0A17-A01A-D0BF316B260F}"/>
          </ac:picMkLst>
        </pc:picChg>
      </pc:sldChg>
      <pc:sldChg chg="addSp delSp modSp mod">
        <pc:chgData name="毓翔 林" userId="53d3aa9e303a1231" providerId="LiveId" clId="{8E5809FB-2A1A-4192-A208-B366C9103E6A}" dt="2022-08-15T13:29:31.681" v="1030" actId="1076"/>
        <pc:sldMkLst>
          <pc:docMk/>
          <pc:sldMk cId="3648147271" sldId="356"/>
        </pc:sldMkLst>
        <pc:spChg chg="mod ord">
          <ac:chgData name="毓翔 林" userId="53d3aa9e303a1231" providerId="LiveId" clId="{8E5809FB-2A1A-4192-A208-B366C9103E6A}" dt="2022-08-15T13:29:31.681" v="1030" actId="1076"/>
          <ac:spMkLst>
            <pc:docMk/>
            <pc:sldMk cId="3648147271" sldId="356"/>
            <ac:spMk id="4" creationId="{779C8F62-9C4F-4C89-67E5-9931E93501C4}"/>
          </ac:spMkLst>
        </pc:spChg>
        <pc:spChg chg="del">
          <ac:chgData name="毓翔 林" userId="53d3aa9e303a1231" providerId="LiveId" clId="{8E5809FB-2A1A-4192-A208-B366C9103E6A}" dt="2022-08-15T13:18:57.619" v="805" actId="26606"/>
          <ac:spMkLst>
            <pc:docMk/>
            <pc:sldMk cId="3648147271" sldId="356"/>
            <ac:spMk id="5" creationId="{066E6F89-AF5A-06A9-2148-88BB1D6EB5C0}"/>
          </ac:spMkLst>
        </pc:spChg>
        <pc:spChg chg="mod ord">
          <ac:chgData name="毓翔 林" userId="53d3aa9e303a1231" providerId="LiveId" clId="{8E5809FB-2A1A-4192-A208-B366C9103E6A}" dt="2022-08-15T13:18:57.619" v="805" actId="26606"/>
          <ac:spMkLst>
            <pc:docMk/>
            <pc:sldMk cId="3648147271" sldId="356"/>
            <ac:spMk id="6" creationId="{9D312ADA-AA6F-8307-9AB3-8F829150F1B2}"/>
          </ac:spMkLst>
        </pc:spChg>
        <pc:spChg chg="mod">
          <ac:chgData name="毓翔 林" userId="53d3aa9e303a1231" providerId="LiveId" clId="{8E5809FB-2A1A-4192-A208-B366C9103E6A}" dt="2022-08-15T13:18:57.619" v="805" actId="26606"/>
          <ac:spMkLst>
            <pc:docMk/>
            <pc:sldMk cId="3648147271" sldId="356"/>
            <ac:spMk id="7" creationId="{62309F62-3CAB-DC35-9F44-DCEF4345B893}"/>
          </ac:spMkLst>
        </pc:spChg>
        <pc:spChg chg="add">
          <ac:chgData name="毓翔 林" userId="53d3aa9e303a1231" providerId="LiveId" clId="{8E5809FB-2A1A-4192-A208-B366C9103E6A}" dt="2022-08-15T13:18:57.619" v="805" actId="26606"/>
          <ac:spMkLst>
            <pc:docMk/>
            <pc:sldMk cId="3648147271" sldId="356"/>
            <ac:spMk id="12" creationId="{457D109B-C0F7-C73E-8E3A-0AE378008C07}"/>
          </ac:spMkLst>
        </pc:spChg>
        <pc:picChg chg="add mod">
          <ac:chgData name="毓翔 林" userId="53d3aa9e303a1231" providerId="LiveId" clId="{8E5809FB-2A1A-4192-A208-B366C9103E6A}" dt="2022-08-15T13:24:52.088" v="944" actId="1076"/>
          <ac:picMkLst>
            <pc:docMk/>
            <pc:sldMk cId="3648147271" sldId="356"/>
            <ac:picMk id="2" creationId="{B017A86E-8A48-5B85-5B09-F1A31A927FF3}"/>
          </ac:picMkLst>
        </pc:picChg>
        <pc:picChg chg="add del mod">
          <ac:chgData name="毓翔 林" userId="53d3aa9e303a1231" providerId="LiveId" clId="{8E5809FB-2A1A-4192-A208-B366C9103E6A}" dt="2022-08-15T13:21:27.600" v="830" actId="478"/>
          <ac:picMkLst>
            <pc:docMk/>
            <pc:sldMk cId="3648147271" sldId="356"/>
            <ac:picMk id="3" creationId="{B017A86E-8A48-5B85-5B09-F1A31A927FF3}"/>
          </ac:picMkLst>
        </pc:picChg>
        <pc:picChg chg="add mod">
          <ac:chgData name="毓翔 林" userId="53d3aa9e303a1231" providerId="LiveId" clId="{8E5809FB-2A1A-4192-A208-B366C9103E6A}" dt="2022-08-15T13:25:07.056" v="947" actId="1076"/>
          <ac:picMkLst>
            <pc:docMk/>
            <pc:sldMk cId="3648147271" sldId="356"/>
            <ac:picMk id="8" creationId="{324D4EDA-30B8-7CFA-2246-9B79565749AF}"/>
          </ac:picMkLst>
        </pc:picChg>
      </pc:sldChg>
      <pc:sldChg chg="delSp modSp new mod">
        <pc:chgData name="毓翔 林" userId="53d3aa9e303a1231" providerId="LiveId" clId="{8E5809FB-2A1A-4192-A208-B366C9103E6A}" dt="2022-08-15T13:14:11.731" v="709" actId="20577"/>
        <pc:sldMkLst>
          <pc:docMk/>
          <pc:sldMk cId="3714376744" sldId="357"/>
        </pc:sldMkLst>
        <pc:spChg chg="del">
          <ac:chgData name="毓翔 林" userId="53d3aa9e303a1231" providerId="LiveId" clId="{8E5809FB-2A1A-4192-A208-B366C9103E6A}" dt="2022-08-15T12:39:40.308" v="13" actId="478"/>
          <ac:spMkLst>
            <pc:docMk/>
            <pc:sldMk cId="3714376744" sldId="357"/>
            <ac:spMk id="2" creationId="{0A0A39E4-288E-E2AA-1ABD-C23F80DC1F4D}"/>
          </ac:spMkLst>
        </pc:spChg>
        <pc:spChg chg="mod">
          <ac:chgData name="毓翔 林" userId="53d3aa9e303a1231" providerId="LiveId" clId="{8E5809FB-2A1A-4192-A208-B366C9103E6A}" dt="2022-08-15T13:14:11.731" v="709" actId="20577"/>
          <ac:spMkLst>
            <pc:docMk/>
            <pc:sldMk cId="3714376744" sldId="357"/>
            <ac:spMk id="3" creationId="{4D4EE118-94B6-56DE-0283-6F12988A69F1}"/>
          </ac:spMkLst>
        </pc:spChg>
        <pc:spChg chg="del mod">
          <ac:chgData name="毓翔 林" userId="53d3aa9e303a1231" providerId="LiveId" clId="{8E5809FB-2A1A-4192-A208-B366C9103E6A}" dt="2022-08-15T12:39:42.332" v="15" actId="478"/>
          <ac:spMkLst>
            <pc:docMk/>
            <pc:sldMk cId="3714376744" sldId="357"/>
            <ac:spMk id="4" creationId="{DB8D2601-7351-C886-64C4-5119BD97056C}"/>
          </ac:spMkLst>
        </pc:spChg>
      </pc:sldChg>
      <pc:sldChg chg="addSp delSp modSp new mod">
        <pc:chgData name="毓翔 林" userId="53d3aa9e303a1231" providerId="LiveId" clId="{8E5809FB-2A1A-4192-A208-B366C9103E6A}" dt="2022-08-15T13:37:15.524" v="1237" actId="1076"/>
        <pc:sldMkLst>
          <pc:docMk/>
          <pc:sldMk cId="1700738067" sldId="358"/>
        </pc:sldMkLst>
        <pc:spChg chg="del">
          <ac:chgData name="毓翔 林" userId="53d3aa9e303a1231" providerId="LiveId" clId="{8E5809FB-2A1A-4192-A208-B366C9103E6A}" dt="2022-08-15T13:28:58.898" v="1023" actId="478"/>
          <ac:spMkLst>
            <pc:docMk/>
            <pc:sldMk cId="1700738067" sldId="358"/>
            <ac:spMk id="2" creationId="{C4B4AF46-D7E7-12AC-B6E1-2E9C255DBC5E}"/>
          </ac:spMkLst>
        </pc:spChg>
        <pc:spChg chg="del">
          <ac:chgData name="毓翔 林" userId="53d3aa9e303a1231" providerId="LiveId" clId="{8E5809FB-2A1A-4192-A208-B366C9103E6A}" dt="2022-08-15T13:28:56.776" v="1022" actId="478"/>
          <ac:spMkLst>
            <pc:docMk/>
            <pc:sldMk cId="1700738067" sldId="358"/>
            <ac:spMk id="3" creationId="{3BB9B1B7-8994-6512-9BA8-3F252ACA7FAC}"/>
          </ac:spMkLst>
        </pc:spChg>
        <pc:spChg chg="del">
          <ac:chgData name="毓翔 林" userId="53d3aa9e303a1231" providerId="LiveId" clId="{8E5809FB-2A1A-4192-A208-B366C9103E6A}" dt="2022-08-15T13:28:55.816" v="1021" actId="478"/>
          <ac:spMkLst>
            <pc:docMk/>
            <pc:sldMk cId="1700738067" sldId="358"/>
            <ac:spMk id="4" creationId="{753CC6B6-7FA9-8F32-F120-C0C6E625BA45}"/>
          </ac:spMkLst>
        </pc:spChg>
        <pc:spChg chg="add mod">
          <ac:chgData name="毓翔 林" userId="53d3aa9e303a1231" providerId="LiveId" clId="{8E5809FB-2A1A-4192-A208-B366C9103E6A}" dt="2022-08-15T13:37:06.334" v="1236" actId="14100"/>
          <ac:spMkLst>
            <pc:docMk/>
            <pc:sldMk cId="1700738067" sldId="358"/>
            <ac:spMk id="7" creationId="{3E0D6F78-9147-6801-5B3E-E37D37043823}"/>
          </ac:spMkLst>
        </pc:spChg>
        <pc:picChg chg="add mod">
          <ac:chgData name="毓翔 林" userId="53d3aa9e303a1231" providerId="LiveId" clId="{8E5809FB-2A1A-4192-A208-B366C9103E6A}" dt="2022-08-15T13:37:15.524" v="1237" actId="1076"/>
          <ac:picMkLst>
            <pc:docMk/>
            <pc:sldMk cId="1700738067" sldId="358"/>
            <ac:picMk id="8" creationId="{2ABB273F-C337-C14C-0C37-A279728C3FA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2022/8/17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FE6CF47-6A91-4A9F-A92B-9830A6788164}" type="datetime1">
              <a:rPr lang="zh-TW" altLang="en-US" smtClean="0"/>
              <a:t>2022/8/17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67058-9A7E-42FA-83FE-D45C7E8D9D4B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6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500313" y="3929063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2022.08.01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2022.08.12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dirty="0">
              <a:solidFill>
                <a:schemeClr val="tx2"/>
              </a:solidFill>
            </a:endParaRPr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858616"/>
            <a:ext cx="7772400" cy="2701280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Trans-LC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更換步驟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Teos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更換步驟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Pocl3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更換步驟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四、心得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16F5185-CDC3-0397-172F-6BA826368662}"/>
              </a:ext>
            </a:extLst>
          </p:cNvPr>
          <p:cNvSpPr txBox="1">
            <a:spLocks/>
          </p:cNvSpPr>
          <p:nvPr/>
        </p:nvSpPr>
        <p:spPr bwMode="auto">
          <a:xfrm>
            <a:off x="905551" y="1173529"/>
            <a:ext cx="7772400" cy="63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>
                <a:solidFill>
                  <a:schemeClr val="tx1"/>
                </a:solidFill>
              </a:rPr>
              <a:t>主題</a:t>
            </a:r>
            <a:r>
              <a:rPr kumimoji="0" lang="en-US" altLang="zh-TW" b="1" dirty="0" smtClean="0">
                <a:solidFill>
                  <a:schemeClr val="tx1"/>
                </a:solidFill>
              </a:rPr>
              <a:t>:</a:t>
            </a:r>
            <a:r>
              <a:rPr kumimoji="0" lang="zh-TW" altLang="en-US" b="1" dirty="0">
                <a:solidFill>
                  <a:schemeClr val="tx1"/>
                </a:solidFill>
              </a:rPr>
              <a:t>更換</a:t>
            </a:r>
            <a:r>
              <a:rPr kumimoji="0" lang="en-US" altLang="zh-TW" b="1" dirty="0" smtClean="0">
                <a:solidFill>
                  <a:schemeClr val="tx1"/>
                </a:solidFill>
              </a:rPr>
              <a:t>Chemical</a:t>
            </a:r>
            <a:endParaRPr kumimoji="0" lang="en-US" altLang="zh-TW" b="1" dirty="0">
              <a:solidFill>
                <a:schemeClr val="tx1"/>
              </a:solidFill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914400" y="4559896"/>
            <a:ext cx="523818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zh-TW" sz="18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EC602E-39EF-0AAB-E7B7-F8964B43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6BAB7B-7CEC-818E-FCA2-B1A386EE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827584" y="476672"/>
            <a:ext cx="783406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3600" b="1" dirty="0">
                <a:latin typeface="+mn-ea"/>
              </a:rPr>
              <a:t>兩週主要實作內容</a:t>
            </a:r>
            <a:r>
              <a:rPr kumimoji="0" lang="en-US" altLang="zh-TW" sz="3600" b="1" dirty="0">
                <a:latin typeface="+mn-ea"/>
              </a:rPr>
              <a:t>:</a:t>
            </a:r>
            <a:endParaRPr kumimoji="0" lang="en-US" altLang="zh-TW" sz="2800" b="1" dirty="0"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8/01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P6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8/02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新人訓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8/03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新人訓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8/04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QIT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8/05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病假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8/08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Replace </a:t>
            </a:r>
            <a:r>
              <a:rPr kumimoji="0" lang="en-US" altLang="zh-TW" sz="2800" b="1" dirty="0" err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Teos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bottle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8/09 GRD-3 Replace Z2 wheel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8/10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學習處理當機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8/11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學習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處理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當機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8/12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F23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YPM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56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1D0DB-6239-B021-9A25-86CB9077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0688"/>
            <a:ext cx="7784199" cy="621225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Trans-LC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鋼瓶更換步驟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5E39E3-2737-E07E-3DBA-11ED4643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27FC8A-FF5D-F50A-EE36-9144BF46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B9B297-F588-8522-1E25-1B214A470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2" y="2564904"/>
            <a:ext cx="2058988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6B8781D0-5F76-0CF3-6ED0-D74096F2D2D7}"/>
              </a:ext>
            </a:extLst>
          </p:cNvPr>
          <p:cNvSpPr txBox="1">
            <a:spLocks/>
          </p:cNvSpPr>
          <p:nvPr/>
        </p:nvSpPr>
        <p:spPr bwMode="auto">
          <a:xfrm>
            <a:off x="6248402" y="1700808"/>
            <a:ext cx="2241120" cy="66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Trans-LC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鋼瓶</a:t>
            </a:r>
            <a:endParaRPr kumimoji="0"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內部是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Trans-LC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石英瓶</a:t>
            </a:r>
            <a:endParaRPr kumimoji="0"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kumimoji="0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53128BF-66F3-3B90-A5DC-EC80A7D1967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54478" y="1481026"/>
            <a:ext cx="5717722" cy="511256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TW" altLang="en-US" dirty="0"/>
              <a:t>    </a:t>
            </a: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首先要至一樓</a:t>
            </a:r>
            <a:r>
              <a:rPr lang="en-US" altLang="zh-TW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Pump</a:t>
            </a: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區開啟</a:t>
            </a:r>
            <a:r>
              <a:rPr lang="en-US" altLang="zh-TW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Pump</a:t>
            </a: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以便後續</a:t>
            </a:r>
            <a:r>
              <a:rPr lang="en-US" altLang="zh-TW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Purge</a:t>
            </a: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管路用</a:t>
            </a:r>
            <a:endParaRPr lang="en-US" altLang="zh-TW" sz="1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CHANGE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Step2.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螢幕會顯示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“ENTER RESERVOR ID ”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輸入要更換鋼瓶的編號。</a:t>
            </a:r>
            <a:endParaRPr kumimoji="0"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Step3.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輸入完畢後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螢幕會顯示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“TURN VACUUM PUMP ON,WHEN DONE PRESS YES/NO THEN ENTER”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檢查一樓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Pump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開啟後，輸入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，系統會自動做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Cycle Purge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Step4. Cycle Purge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做完後，螢幕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 CLOSE MANUAL VALVES ,WHEN DONE PRESS YES/NO THEN ENTER”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Step5.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關閉舊鋼瓶的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 Valve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Step6.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此時管路會自動做管路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Purge</a:t>
            </a:r>
            <a:r>
              <a:rPr kumimoji="0"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endParaRPr kumimoji="0"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5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EE118-94B6-56DE-0283-6F12988A69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548680"/>
            <a:ext cx="6897960" cy="511256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Step7.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管路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Purge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完後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螢幕會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 REPLACE RESERVOR, VALVES CLLOSED PRESS YES/NO THEN ENTER”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Step8.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將舊鋼瓶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 Valve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拆除後換上新鋼瓶。</a:t>
            </a:r>
            <a:endParaRPr kumimoji="0"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Step9.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Leak Check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Step10.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確認更換後新鋼瓶數值顯示為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 22500GRAMS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Step11.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 Valve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Step12.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最後關閉樓下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Pump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BC32A-2BB6-4C83-806A-568BF92A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95604-4467-3713-2E40-40D0BFA1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7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9267"/>
            <a:ext cx="1800126" cy="243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弧形箭號 (下彎) 1"/>
          <p:cNvSpPr/>
          <p:nvPr/>
        </p:nvSpPr>
        <p:spPr>
          <a:xfrm flipH="1">
            <a:off x="1763688" y="2739204"/>
            <a:ext cx="1440160" cy="4700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14526" y="3197132"/>
            <a:ext cx="115502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RCM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14300"/>
            <a:ext cx="1612304" cy="75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4806994" y="3209266"/>
            <a:ext cx="2285286" cy="461665"/>
          </a:xfrm>
          <a:prstGeom prst="rect">
            <a:avLst/>
          </a:prstGeom>
          <a:solidFill>
            <a:srgbClr val="01B05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RCM1/2/3/4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/>
          <p:cNvCxnSpPr>
            <a:stCxn id="8" idx="2"/>
            <a:endCxn id="9" idx="0"/>
          </p:cNvCxnSpPr>
          <p:nvPr/>
        </p:nvCxnSpPr>
        <p:spPr>
          <a:xfrm flipH="1">
            <a:off x="5949637" y="2974235"/>
            <a:ext cx="4579" cy="235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760368" y="4153232"/>
            <a:ext cx="14401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SCM2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60368" y="4603076"/>
            <a:ext cx="14401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SCM3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60368" y="3701306"/>
            <a:ext cx="14401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SCM1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60368" y="5052920"/>
            <a:ext cx="14401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SCM4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60368" y="5498506"/>
            <a:ext cx="14401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SCM5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63542" y="5942195"/>
            <a:ext cx="14401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SCM6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接點 21"/>
          <p:cNvCxnSpPr>
            <a:stCxn id="9" idx="2"/>
          </p:cNvCxnSpPr>
          <p:nvPr/>
        </p:nvCxnSpPr>
        <p:spPr>
          <a:xfrm>
            <a:off x="5949637" y="3670931"/>
            <a:ext cx="0" cy="245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20" idx="1"/>
          </p:cNvCxnSpPr>
          <p:nvPr/>
        </p:nvCxnSpPr>
        <p:spPr>
          <a:xfrm>
            <a:off x="5949637" y="6126861"/>
            <a:ext cx="813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5946463" y="5664208"/>
            <a:ext cx="813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946462" y="5237586"/>
            <a:ext cx="813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946461" y="4787742"/>
            <a:ext cx="813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946460" y="4337898"/>
            <a:ext cx="813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946459" y="3885972"/>
            <a:ext cx="813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62309F62-3CAB-DC35-9F44-DCEF4345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 wrap="square" anchor="b">
            <a:normAutofit/>
          </a:bodyPr>
          <a:lstStyle/>
          <a:p>
            <a:r>
              <a:rPr lang="zh-TW" altLang="en-US"/>
              <a:t>二、</a:t>
            </a:r>
            <a:r>
              <a:rPr lang="en-US" altLang="zh-TW"/>
              <a:t>Teos</a:t>
            </a:r>
            <a:r>
              <a:rPr lang="zh-TW" altLang="en-US"/>
              <a:t>鋼瓶更換步驟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9C8F62-9C4F-4C89-67E5-9931E93501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2" y="1508919"/>
            <a:ext cx="4377680" cy="45720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當前方機台出現</a:t>
            </a:r>
            <a:r>
              <a:rPr lang="en-US" altLang="zh-TW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RS-LOW</a:t>
            </a: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時更換</a:t>
            </a:r>
            <a:r>
              <a:rPr lang="en-US" altLang="zh-TW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Teos</a:t>
            </a: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鋼瓶。</a:t>
            </a:r>
            <a:endParaRPr lang="en-US" altLang="zh-TW" sz="1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Step1.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鋼瓶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Manual Valve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(HV13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HV14)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CHARGE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LAMP 亮。</a:t>
            </a:r>
          </a:p>
          <a:p>
            <a:pPr marL="0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Step2.</a:t>
            </a:r>
            <a:r>
              <a:rPr lang="en-US" altLang="zh-TW" sz="1100" dirty="0"/>
              <a:t>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依序開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HV13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V19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V21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、計時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90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為VENT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HV13、V19、V21管路)</a:t>
            </a:r>
          </a:p>
          <a:p>
            <a:pPr marL="0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Step3.再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按照順序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 HV13、V19、V21。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Step4.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接下來依序打開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V18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V19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秒後再開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HV14  (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將管路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殘餘的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CHEMICAL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吹回瓶中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秒，再依序關掉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HV14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V19、V18。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Step5.動作完成後再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(2)~(4)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步驟一次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1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017A86E-8A48-5B85-5B09-F1A31A927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t="18915" b="15453"/>
          <a:stretch>
            <a:fillRect/>
          </a:stretch>
        </p:blipFill>
        <p:spPr bwMode="auto">
          <a:xfrm>
            <a:off x="5292080" y="1417638"/>
            <a:ext cx="3749040" cy="18876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57D109B-C0F7-C73E-8E3A-0AE37800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312ADA-AA6F-8307-9AB3-8F829150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86732C0-D5C6-4166-9C36-0007C32C7FD6}" type="slidenum">
              <a:rPr lang="zh-TW" altLang="en-US" smtClean="0"/>
              <a:pPr>
                <a:spcAft>
                  <a:spcPts val="600"/>
                </a:spcAft>
                <a:defRPr/>
              </a:pPr>
              <a:t>5</a:t>
            </a:fld>
            <a:endParaRPr lang="zh-TW" altLang="en-US"/>
          </a:p>
        </p:txBody>
      </p:sp>
      <p:pic>
        <p:nvPicPr>
          <p:cNvPr id="8" name="圖片 21">
            <a:extLst>
              <a:ext uri="{FF2B5EF4-FFF2-40B4-BE49-F238E27FC236}">
                <a16:creationId xmlns:a16="http://schemas.microsoft.com/office/drawing/2014/main" id="{324D4EDA-30B8-7CFA-2246-9B79565749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5" t="9496" r="22766" b="16927"/>
          <a:stretch>
            <a:fillRect/>
          </a:stretch>
        </p:blipFill>
        <p:spPr bwMode="auto">
          <a:xfrm>
            <a:off x="5645595" y="3382962"/>
            <a:ext cx="3063728" cy="304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14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3686FD-C1E0-4F10-5E82-7616DD5C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DCB7DA-AFCA-9BB6-3D4D-0551085B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0D6F78-9147-6801-5B3E-E37D37043823}"/>
              </a:ext>
            </a:extLst>
          </p:cNvPr>
          <p:cNvSpPr/>
          <p:nvPr/>
        </p:nvSpPr>
        <p:spPr>
          <a:xfrm>
            <a:off x="603251" y="620688"/>
            <a:ext cx="490485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Step6.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“CYCLINDER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CHANGE"+"CONFIRM" </a:t>
            </a:r>
          </a:p>
          <a:p>
            <a:pPr>
              <a:defRPr/>
            </a:pP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CYCLINDER CHANGE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燈亮起，再次確認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HV13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HV14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是關閉的。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Step7.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在按下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“CONFIRM”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後，開始自動執行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VACUUM/PURGE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。當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VACUUM/PURGE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ALARM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響起，按下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“RESET”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，接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著就可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換鋼瓶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Step8.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換好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鋼瓶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，先確定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HV13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HV14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是關閉的，再按下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”CONFIRM”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VACUUM/PURGE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。當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VACUUM/PURGE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ALARM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響起，再按下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“RESET”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”COMPLETE”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燈亮起。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Step9.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按下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“COMPLETE”+“CONFIRM” 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HV13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HV14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Step10.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“CHARGE”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便完成</a:t>
            </a:r>
            <a:r>
              <a:rPr lang="zh-TW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更換步驟。</a:t>
            </a:r>
          </a:p>
          <a:p>
            <a:pPr>
              <a:defRPr/>
            </a:pPr>
            <a:endParaRPr lang="zh-TW" altLang="zh-TW" dirty="0"/>
          </a:p>
        </p:txBody>
      </p:sp>
      <p:pic>
        <p:nvPicPr>
          <p:cNvPr id="8" name="圖片 5">
            <a:extLst>
              <a:ext uri="{FF2B5EF4-FFF2-40B4-BE49-F238E27FC236}">
                <a16:creationId xmlns:a16="http://schemas.microsoft.com/office/drawing/2014/main" id="{2ABB273F-C337-C14C-0C37-A279728C3F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" r="8987" b="2824"/>
          <a:stretch>
            <a:fillRect/>
          </a:stretch>
        </p:blipFill>
        <p:spPr bwMode="auto">
          <a:xfrm>
            <a:off x="5292080" y="3358206"/>
            <a:ext cx="3583632" cy="281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73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6CFA-09A2-BB9F-06AD-BF4262DE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Pocl3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更換步驟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E0033-68E7-7FB9-7A9D-68609FD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924F5A-FE2B-6952-29B0-8FAD92F9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455B29F8-7EBC-F8CC-DBFA-FCB3473BD0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2" y="1508919"/>
            <a:ext cx="4809726" cy="457200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當前方機台出現</a:t>
            </a:r>
            <a:r>
              <a:rPr lang="en-US" altLang="zh-TW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M-DOT</a:t>
            </a: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kumimoji="0" lang="en-US" altLang="zh-TW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M-DOT</a:t>
            </a:r>
            <a:r>
              <a:rPr kumimoji="0"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面板上顯示 </a:t>
            </a:r>
            <a:r>
              <a:rPr kumimoji="0" lang="en-US" altLang="zh-TW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LEVEL ALARM</a:t>
            </a: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時更換</a:t>
            </a:r>
            <a:r>
              <a:rPr lang="en-US" altLang="zh-TW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Pocl3</a:t>
            </a:r>
            <a:r>
              <a:rPr lang="zh-TW" altLang="en-US" sz="16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0"/>
              </a:spcBef>
              <a:buSzTx/>
              <a:buNone/>
              <a:defRPr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Step1.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M-DOT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上的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T/C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和蓋板拆下來，並將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Pocl3 Bottle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valve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0"/>
              </a:spcBef>
              <a:buSzTx/>
              <a:buNone/>
              <a:defRPr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Step2.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將管路接頭拆下，並將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POCL3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Bottle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取出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0"/>
              </a:spcBef>
              <a:buSzTx/>
              <a:buNone/>
              <a:defRPr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Step3.POCL3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Bottle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回裝前在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T/C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的孔洞加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Pump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油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0"/>
              </a:spcBef>
              <a:buSzTx/>
              <a:buNone/>
              <a:defRPr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Step4.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更換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in/out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Teflon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管路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0"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0"/>
              </a:spcBef>
              <a:buSzTx/>
              <a:buNone/>
              <a:defRPr/>
            </a:pP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Step5.POCL3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Bottle</a:t>
            </a:r>
            <a:r>
              <a:rPr kumimoji="0"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valve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0"/>
              </a:spcBef>
              <a:buSzTx/>
              <a:buNone/>
              <a:defRPr/>
            </a:pP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Step6.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更換完後，需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run </a:t>
            </a:r>
            <a:r>
              <a:rPr lang="en-US" altLang="zh-TW" sz="16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B05</a:t>
            </a:r>
            <a:endParaRPr kumimoji="0"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0"/>
              </a:spcBef>
              <a:buSzTx/>
              <a:buNone/>
              <a:defRPr/>
            </a:pPr>
            <a:endParaRPr kumimoji="0" lang="en-US" altLang="zh-TW" sz="16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zh-TW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1600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8">
            <a:extLst>
              <a:ext uri="{FF2B5EF4-FFF2-40B4-BE49-F238E27FC236}">
                <a16:creationId xmlns:a16="http://schemas.microsoft.com/office/drawing/2014/main" id="{76F0D645-E536-4210-7E86-5769BBC23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57" y="1398158"/>
            <a:ext cx="28797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6">
            <a:extLst>
              <a:ext uri="{FF2B5EF4-FFF2-40B4-BE49-F238E27FC236}">
                <a16:creationId xmlns:a16="http://schemas.microsoft.com/office/drawing/2014/main" id="{8EEF9EDE-EBD4-0A17-A01A-D0BF316B2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653" y="3739538"/>
            <a:ext cx="2880329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23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53B808-5AEF-1386-F525-D16743FC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65D148-F3BD-2B8B-CC58-32D180F2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EE0D1DC-F93B-332E-0876-C4AD36AB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62056" cy="967935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四、心得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8BC27D8-817D-5DFA-1DC2-03228602D007}"/>
              </a:ext>
            </a:extLst>
          </p:cNvPr>
          <p:cNvSpPr txBox="1">
            <a:spLocks/>
          </p:cNvSpPr>
          <p:nvPr/>
        </p:nvSpPr>
        <p:spPr bwMode="auto">
          <a:xfrm>
            <a:off x="827584" y="1653952"/>
            <a:ext cx="7402016" cy="37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2400" dirty="0">
                <a:latin typeface="+mn-ea"/>
              </a:rPr>
              <a:t>      </a:t>
            </a:r>
            <a:r>
              <a:rPr kumimoji="0" lang="en-US" altLang="zh-TW" sz="2400" dirty="0" smtClean="0">
                <a:latin typeface="+mn-ea"/>
              </a:rPr>
              <a:t>9/4</a:t>
            </a:r>
            <a:r>
              <a:rPr kumimoji="0" lang="zh-TW" altLang="en-US" sz="2400" dirty="0" smtClean="0">
                <a:latin typeface="+mn-ea"/>
              </a:rPr>
              <a:t>就要開始跟值大夜了，最近又做了一次</a:t>
            </a:r>
            <a:r>
              <a:rPr kumimoji="0" lang="en-US" altLang="zh-TW" sz="2400" dirty="0" smtClean="0">
                <a:latin typeface="+mn-ea"/>
              </a:rPr>
              <a:t>AP</a:t>
            </a:r>
            <a:r>
              <a:rPr kumimoji="0" lang="zh-TW" altLang="en-US" sz="2400" dirty="0" smtClean="0">
                <a:latin typeface="+mn-ea"/>
              </a:rPr>
              <a:t>管的</a:t>
            </a:r>
            <a:r>
              <a:rPr kumimoji="0" lang="en-US" altLang="zh-TW" sz="2400" dirty="0" smtClean="0">
                <a:latin typeface="+mn-ea"/>
              </a:rPr>
              <a:t>YPM</a:t>
            </a:r>
            <a:r>
              <a:rPr kumimoji="0" lang="zh-TW" altLang="en-US" sz="2400" dirty="0" smtClean="0">
                <a:latin typeface="+mn-ea"/>
              </a:rPr>
              <a:t>，對於</a:t>
            </a:r>
            <a:r>
              <a:rPr kumimoji="0" lang="en-US" altLang="zh-TW" sz="2400" dirty="0" smtClean="0">
                <a:latin typeface="+mn-ea"/>
              </a:rPr>
              <a:t>AP</a:t>
            </a:r>
            <a:r>
              <a:rPr kumimoji="0" lang="zh-TW" altLang="en-US" sz="2400" dirty="0" smtClean="0">
                <a:latin typeface="+mn-ea"/>
              </a:rPr>
              <a:t>管也已經不會那麼懼怕了，目前都在學習處理當機，訓練當下如何處理產品的問題，也逐漸掌握了，目前需要更加熟練處理的流程。</a:t>
            </a:r>
            <a:endParaRPr kumimoji="0"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873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CC45DC-AA4C-47CB-B816-2180532AF659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20713</TotalTime>
  <Words>692</Words>
  <Application>Microsoft Office PowerPoint</Application>
  <PresentationFormat>如螢幕大小 (4:3)</PresentationFormat>
  <Paragraphs>90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Franklin Gothic Book</vt:lpstr>
      <vt:lpstr>MS PGothic</vt:lpstr>
      <vt:lpstr>Perpetua</vt:lpstr>
      <vt:lpstr>微軟正黑體</vt:lpstr>
      <vt:lpstr>新細明體</vt:lpstr>
      <vt:lpstr>Arial</vt:lpstr>
      <vt:lpstr>Broadway</vt:lpstr>
      <vt:lpstr>Calibri</vt:lpstr>
      <vt:lpstr>Wingdings 2</vt:lpstr>
      <vt:lpstr>Nuvoton佈景主題</vt:lpstr>
      <vt:lpstr>爐管新人學習進度報告</vt:lpstr>
      <vt:lpstr> 報告內容</vt:lpstr>
      <vt:lpstr>PowerPoint 簡報</vt:lpstr>
      <vt:lpstr>一、Trans-LC鋼瓶更換步驟</vt:lpstr>
      <vt:lpstr>PowerPoint 簡報</vt:lpstr>
      <vt:lpstr>二、Teos鋼瓶更換步驟</vt:lpstr>
      <vt:lpstr>PowerPoint 簡報</vt:lpstr>
      <vt:lpstr>三、Pocl3更換步驟 </vt:lpstr>
      <vt:lpstr>四、心得 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468</cp:revision>
  <dcterms:created xsi:type="dcterms:W3CDTF">2012-03-21T02:57:47Z</dcterms:created>
  <dcterms:modified xsi:type="dcterms:W3CDTF">2022-08-17T06:00:59Z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39800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