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0" r:id="rId6"/>
    <p:sldId id="333" r:id="rId7"/>
    <p:sldId id="319" r:id="rId8"/>
    <p:sldId id="357" r:id="rId9"/>
    <p:sldId id="356" r:id="rId10"/>
    <p:sldId id="358" r:id="rId11"/>
    <p:sldId id="342" r:id="rId12"/>
    <p:sldId id="359" r:id="rId13"/>
    <p:sldId id="361" r:id="rId14"/>
    <p:sldId id="360" r:id="rId15"/>
    <p:sldId id="368" r:id="rId16"/>
    <p:sldId id="369" r:id="rId17"/>
    <p:sldId id="370" r:id="rId18"/>
    <p:sldId id="371" r:id="rId19"/>
    <p:sldId id="372" r:id="rId20"/>
    <p:sldId id="367" r:id="rId21"/>
    <p:sldId id="362" r:id="rId22"/>
    <p:sldId id="363" r:id="rId23"/>
    <p:sldId id="364" r:id="rId24"/>
    <p:sldId id="365" r:id="rId25"/>
    <p:sldId id="366" r:id="rId2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FE0600"/>
    <a:srgbClr val="01B051"/>
    <a:srgbClr val="E61C0E"/>
    <a:srgbClr val="E2EEDA"/>
    <a:srgbClr val="E1EEDA"/>
    <a:srgbClr val="CCFFCC"/>
    <a:srgbClr val="F9FBA7"/>
    <a:srgbClr val="FFFFFF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809FB-2A1A-4192-A208-B366C9103E6A}" v="28" dt="2022-08-15T13:22:04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毓翔 林" userId="53d3aa9e303a1231" providerId="LiveId" clId="{8E5809FB-2A1A-4192-A208-B366C9103E6A}"/>
    <pc:docChg chg="undo redo custSel addSld modSld">
      <pc:chgData name="毓翔 林" userId="53d3aa9e303a1231" providerId="LiveId" clId="{8E5809FB-2A1A-4192-A208-B366C9103E6A}" dt="2022-08-15T14:01:00.616" v="1445" actId="1076"/>
      <pc:docMkLst>
        <pc:docMk/>
      </pc:docMkLst>
      <pc:sldChg chg="modSp mod">
        <pc:chgData name="毓翔 林" userId="53d3aa9e303a1231" providerId="LiveId" clId="{8E5809FB-2A1A-4192-A208-B366C9103E6A}" dt="2022-08-13T17:14:22.418" v="11" actId="20577"/>
        <pc:sldMkLst>
          <pc:docMk/>
          <pc:sldMk cId="0" sldId="256"/>
        </pc:sldMkLst>
        <pc:spChg chg="mod">
          <ac:chgData name="毓翔 林" userId="53d3aa9e303a1231" providerId="LiveId" clId="{8E5809FB-2A1A-4192-A208-B366C9103E6A}" dt="2022-08-13T17:14:22.418" v="11" actId="20577"/>
          <ac:spMkLst>
            <pc:docMk/>
            <pc:sldMk cId="0" sldId="256"/>
            <ac:spMk id="8196" creationId="{00000000-0000-0000-0000-000000000000}"/>
          </ac:spMkLst>
        </pc:spChg>
      </pc:sldChg>
      <pc:sldChg chg="addSp modSp mod">
        <pc:chgData name="毓翔 林" userId="53d3aa9e303a1231" providerId="LiveId" clId="{8E5809FB-2A1A-4192-A208-B366C9103E6A}" dt="2022-08-15T13:14:04.077" v="698" actId="20577"/>
        <pc:sldMkLst>
          <pc:docMk/>
          <pc:sldMk cId="3531554499" sldId="319"/>
        </pc:sldMkLst>
        <pc:spChg chg="mod">
          <ac:chgData name="毓翔 林" userId="53d3aa9e303a1231" providerId="LiveId" clId="{8E5809FB-2A1A-4192-A208-B366C9103E6A}" dt="2022-08-15T12:57:20.688" v="124" actId="1076"/>
          <ac:spMkLst>
            <pc:docMk/>
            <pc:sldMk cId="3531554499" sldId="319"/>
            <ac:spMk id="6" creationId="{6B8781D0-5F76-0CF3-6ED0-D74096F2D2D7}"/>
          </ac:spMkLst>
        </pc:spChg>
        <pc:spChg chg="add mod">
          <ac:chgData name="毓翔 林" userId="53d3aa9e303a1231" providerId="LiveId" clId="{8E5809FB-2A1A-4192-A208-B366C9103E6A}" dt="2022-08-15T13:14:04.077" v="698" actId="20577"/>
          <ac:spMkLst>
            <pc:docMk/>
            <pc:sldMk cId="3531554499" sldId="319"/>
            <ac:spMk id="7" creationId="{B53128BF-66F3-3B90-A5DC-EC80A7D19670}"/>
          </ac:spMkLst>
        </pc:spChg>
        <pc:picChg chg="mod">
          <ac:chgData name="毓翔 林" userId="53d3aa9e303a1231" providerId="LiveId" clId="{8E5809FB-2A1A-4192-A208-B366C9103E6A}" dt="2022-08-15T12:57:23.702" v="125" actId="1076"/>
          <ac:picMkLst>
            <pc:docMk/>
            <pc:sldMk cId="3531554499" sldId="319"/>
            <ac:picMk id="3" creationId="{B2B9B297-F588-8522-1E25-1B214A470B2A}"/>
          </ac:picMkLst>
        </pc:picChg>
      </pc:sldChg>
      <pc:sldChg chg="addSp delSp modSp mod">
        <pc:chgData name="毓翔 林" userId="53d3aa9e303a1231" providerId="LiveId" clId="{8E5809FB-2A1A-4192-A208-B366C9103E6A}" dt="2022-08-15T14:01:00.616" v="1445" actId="1076"/>
        <pc:sldMkLst>
          <pc:docMk/>
          <pc:sldMk cId="3565237871" sldId="320"/>
        </pc:sldMkLst>
        <pc:spChg chg="add mod">
          <ac:chgData name="毓翔 林" userId="53d3aa9e303a1231" providerId="LiveId" clId="{8E5809FB-2A1A-4192-A208-B366C9103E6A}" dt="2022-08-15T13:47:56.741" v="1438" actId="14100"/>
          <ac:spMkLst>
            <pc:docMk/>
            <pc:sldMk cId="3565237871" sldId="320"/>
            <ac:spMk id="3" creationId="{455B29F8-7EBC-F8CC-DBFA-FCB3473BD0BE}"/>
          </ac:spMkLst>
        </pc:spChg>
        <pc:spChg chg="add del mod">
          <ac:chgData name="毓翔 林" userId="53d3aa9e303a1231" providerId="LiveId" clId="{8E5809FB-2A1A-4192-A208-B366C9103E6A}" dt="2022-08-15T13:40:08.753" v="1267"/>
          <ac:spMkLst>
            <pc:docMk/>
            <pc:sldMk cId="3565237871" sldId="320"/>
            <ac:spMk id="4" creationId="{B508A02D-CD88-D163-3EA1-DE57DC1708F5}"/>
          </ac:spMkLst>
        </pc:spChg>
        <pc:picChg chg="add mod">
          <ac:chgData name="毓翔 林" userId="53d3aa9e303a1231" providerId="LiveId" clId="{8E5809FB-2A1A-4192-A208-B366C9103E6A}" dt="2022-08-15T14:00:36.021" v="1440" actId="1076"/>
          <ac:picMkLst>
            <pc:docMk/>
            <pc:sldMk cId="3565237871" sldId="320"/>
            <ac:picMk id="7" creationId="{76F0D645-E536-4210-7E86-5769BBC2364E}"/>
          </ac:picMkLst>
        </pc:picChg>
        <pc:picChg chg="add mod">
          <ac:chgData name="毓翔 林" userId="53d3aa9e303a1231" providerId="LiveId" clId="{8E5809FB-2A1A-4192-A208-B366C9103E6A}" dt="2022-08-15T14:01:00.616" v="1445" actId="1076"/>
          <ac:picMkLst>
            <pc:docMk/>
            <pc:sldMk cId="3565237871" sldId="320"/>
            <ac:picMk id="8" creationId="{8EEF9EDE-EBD4-0A17-A01A-D0BF316B260F}"/>
          </ac:picMkLst>
        </pc:picChg>
      </pc:sldChg>
      <pc:sldChg chg="addSp delSp modSp mod">
        <pc:chgData name="毓翔 林" userId="53d3aa9e303a1231" providerId="LiveId" clId="{8E5809FB-2A1A-4192-A208-B366C9103E6A}" dt="2022-08-15T13:29:31.681" v="1030" actId="1076"/>
        <pc:sldMkLst>
          <pc:docMk/>
          <pc:sldMk cId="3648147271" sldId="356"/>
        </pc:sldMkLst>
        <pc:spChg chg="mod ord">
          <ac:chgData name="毓翔 林" userId="53d3aa9e303a1231" providerId="LiveId" clId="{8E5809FB-2A1A-4192-A208-B366C9103E6A}" dt="2022-08-15T13:29:31.681" v="1030" actId="1076"/>
          <ac:spMkLst>
            <pc:docMk/>
            <pc:sldMk cId="3648147271" sldId="356"/>
            <ac:spMk id="4" creationId="{779C8F62-9C4F-4C89-67E5-9931E93501C4}"/>
          </ac:spMkLst>
        </pc:spChg>
        <pc:spChg chg="del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5" creationId="{066E6F89-AF5A-06A9-2148-88BB1D6EB5C0}"/>
          </ac:spMkLst>
        </pc:spChg>
        <pc:spChg chg="mod ord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6" creationId="{9D312ADA-AA6F-8307-9AB3-8F829150F1B2}"/>
          </ac:spMkLst>
        </pc:spChg>
        <pc:spChg chg="mod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7" creationId="{62309F62-3CAB-DC35-9F44-DCEF4345B893}"/>
          </ac:spMkLst>
        </pc:spChg>
        <pc:spChg chg="add">
          <ac:chgData name="毓翔 林" userId="53d3aa9e303a1231" providerId="LiveId" clId="{8E5809FB-2A1A-4192-A208-B366C9103E6A}" dt="2022-08-15T13:18:57.619" v="805" actId="26606"/>
          <ac:spMkLst>
            <pc:docMk/>
            <pc:sldMk cId="3648147271" sldId="356"/>
            <ac:spMk id="12" creationId="{457D109B-C0F7-C73E-8E3A-0AE378008C07}"/>
          </ac:spMkLst>
        </pc:spChg>
        <pc:picChg chg="add mod">
          <ac:chgData name="毓翔 林" userId="53d3aa9e303a1231" providerId="LiveId" clId="{8E5809FB-2A1A-4192-A208-B366C9103E6A}" dt="2022-08-15T13:24:52.088" v="944" actId="1076"/>
          <ac:picMkLst>
            <pc:docMk/>
            <pc:sldMk cId="3648147271" sldId="356"/>
            <ac:picMk id="2" creationId="{B017A86E-8A48-5B85-5B09-F1A31A927FF3}"/>
          </ac:picMkLst>
        </pc:picChg>
        <pc:picChg chg="add del mod">
          <ac:chgData name="毓翔 林" userId="53d3aa9e303a1231" providerId="LiveId" clId="{8E5809FB-2A1A-4192-A208-B366C9103E6A}" dt="2022-08-15T13:21:27.600" v="830" actId="478"/>
          <ac:picMkLst>
            <pc:docMk/>
            <pc:sldMk cId="3648147271" sldId="356"/>
            <ac:picMk id="3" creationId="{B017A86E-8A48-5B85-5B09-F1A31A927FF3}"/>
          </ac:picMkLst>
        </pc:picChg>
        <pc:picChg chg="add mod">
          <ac:chgData name="毓翔 林" userId="53d3aa9e303a1231" providerId="LiveId" clId="{8E5809FB-2A1A-4192-A208-B366C9103E6A}" dt="2022-08-15T13:25:07.056" v="947" actId="1076"/>
          <ac:picMkLst>
            <pc:docMk/>
            <pc:sldMk cId="3648147271" sldId="356"/>
            <ac:picMk id="8" creationId="{324D4EDA-30B8-7CFA-2246-9B79565749AF}"/>
          </ac:picMkLst>
        </pc:picChg>
      </pc:sldChg>
      <pc:sldChg chg="delSp modSp new mod">
        <pc:chgData name="毓翔 林" userId="53d3aa9e303a1231" providerId="LiveId" clId="{8E5809FB-2A1A-4192-A208-B366C9103E6A}" dt="2022-08-15T13:14:11.731" v="709" actId="20577"/>
        <pc:sldMkLst>
          <pc:docMk/>
          <pc:sldMk cId="3714376744" sldId="357"/>
        </pc:sldMkLst>
        <pc:spChg chg="del">
          <ac:chgData name="毓翔 林" userId="53d3aa9e303a1231" providerId="LiveId" clId="{8E5809FB-2A1A-4192-A208-B366C9103E6A}" dt="2022-08-15T12:39:40.308" v="13" actId="478"/>
          <ac:spMkLst>
            <pc:docMk/>
            <pc:sldMk cId="3714376744" sldId="357"/>
            <ac:spMk id="2" creationId="{0A0A39E4-288E-E2AA-1ABD-C23F80DC1F4D}"/>
          </ac:spMkLst>
        </pc:spChg>
        <pc:spChg chg="mod">
          <ac:chgData name="毓翔 林" userId="53d3aa9e303a1231" providerId="LiveId" clId="{8E5809FB-2A1A-4192-A208-B366C9103E6A}" dt="2022-08-15T13:14:11.731" v="709" actId="20577"/>
          <ac:spMkLst>
            <pc:docMk/>
            <pc:sldMk cId="3714376744" sldId="357"/>
            <ac:spMk id="3" creationId="{4D4EE118-94B6-56DE-0283-6F12988A69F1}"/>
          </ac:spMkLst>
        </pc:spChg>
        <pc:spChg chg="del mod">
          <ac:chgData name="毓翔 林" userId="53d3aa9e303a1231" providerId="LiveId" clId="{8E5809FB-2A1A-4192-A208-B366C9103E6A}" dt="2022-08-15T12:39:42.332" v="15" actId="478"/>
          <ac:spMkLst>
            <pc:docMk/>
            <pc:sldMk cId="3714376744" sldId="357"/>
            <ac:spMk id="4" creationId="{DB8D2601-7351-C886-64C4-5119BD97056C}"/>
          </ac:spMkLst>
        </pc:spChg>
      </pc:sldChg>
      <pc:sldChg chg="addSp delSp modSp new mod">
        <pc:chgData name="毓翔 林" userId="53d3aa9e303a1231" providerId="LiveId" clId="{8E5809FB-2A1A-4192-A208-B366C9103E6A}" dt="2022-08-15T13:37:15.524" v="1237" actId="1076"/>
        <pc:sldMkLst>
          <pc:docMk/>
          <pc:sldMk cId="1700738067" sldId="358"/>
        </pc:sldMkLst>
        <pc:spChg chg="del">
          <ac:chgData name="毓翔 林" userId="53d3aa9e303a1231" providerId="LiveId" clId="{8E5809FB-2A1A-4192-A208-B366C9103E6A}" dt="2022-08-15T13:28:58.898" v="1023" actId="478"/>
          <ac:spMkLst>
            <pc:docMk/>
            <pc:sldMk cId="1700738067" sldId="358"/>
            <ac:spMk id="2" creationId="{C4B4AF46-D7E7-12AC-B6E1-2E9C255DBC5E}"/>
          </ac:spMkLst>
        </pc:spChg>
        <pc:spChg chg="del">
          <ac:chgData name="毓翔 林" userId="53d3aa9e303a1231" providerId="LiveId" clId="{8E5809FB-2A1A-4192-A208-B366C9103E6A}" dt="2022-08-15T13:28:56.776" v="1022" actId="478"/>
          <ac:spMkLst>
            <pc:docMk/>
            <pc:sldMk cId="1700738067" sldId="358"/>
            <ac:spMk id="3" creationId="{3BB9B1B7-8994-6512-9BA8-3F252ACA7FAC}"/>
          </ac:spMkLst>
        </pc:spChg>
        <pc:spChg chg="del">
          <ac:chgData name="毓翔 林" userId="53d3aa9e303a1231" providerId="LiveId" clId="{8E5809FB-2A1A-4192-A208-B366C9103E6A}" dt="2022-08-15T13:28:55.816" v="1021" actId="478"/>
          <ac:spMkLst>
            <pc:docMk/>
            <pc:sldMk cId="1700738067" sldId="358"/>
            <ac:spMk id="4" creationId="{753CC6B6-7FA9-8F32-F120-C0C6E625BA45}"/>
          </ac:spMkLst>
        </pc:spChg>
        <pc:spChg chg="add mod">
          <ac:chgData name="毓翔 林" userId="53d3aa9e303a1231" providerId="LiveId" clId="{8E5809FB-2A1A-4192-A208-B366C9103E6A}" dt="2022-08-15T13:37:06.334" v="1236" actId="14100"/>
          <ac:spMkLst>
            <pc:docMk/>
            <pc:sldMk cId="1700738067" sldId="358"/>
            <ac:spMk id="7" creationId="{3E0D6F78-9147-6801-5B3E-E37D37043823}"/>
          </ac:spMkLst>
        </pc:spChg>
        <pc:picChg chg="add mod">
          <ac:chgData name="毓翔 林" userId="53d3aa9e303a1231" providerId="LiveId" clId="{8E5809FB-2A1A-4192-A208-B366C9103E6A}" dt="2022-08-15T13:37:15.524" v="1237" actId="1076"/>
          <ac:picMkLst>
            <pc:docMk/>
            <pc:sldMk cId="1700738067" sldId="358"/>
            <ac:picMk id="8" creationId="{2ABB273F-C337-C14C-0C37-A279728C3F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2022/9/27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2022.08.15</a:t>
            </a:r>
            <a:r>
              <a:rPr lang="zh-TW" alt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2022.08.26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556792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76872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38128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938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95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852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309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5766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2223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18680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5137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76872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8128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9938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6395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2852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309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5766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2223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18680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5137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76872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76872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76872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76872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51374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51374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51374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51374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29049" y="2110538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690860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215686" y="1661259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605261" y="1661259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4997150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422903" y="1645030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3860636" y="160307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794751" y="3949286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11154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54697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4976417" y="390396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486114" y="3962322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3915558" y="3960758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342975" y="3958799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26011" y="1651262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771497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159859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601193" y="160551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557784" y="2070654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608984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169487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732138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238128" y="1988840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259503" y="1979767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PDL-EC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SPK-EC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[WATCH-A]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[WATCH-B]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PDL-CAB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R-MIX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2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556792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76872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38128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938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95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852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309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5766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2223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18680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5137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76872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8128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9938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6395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2852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309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5766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2223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18680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5137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76872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76872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76872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76872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51374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51374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51374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51374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29049" y="2110538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690860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215686" y="1661259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605261" y="1661259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4997150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422903" y="1645030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3860636" y="160307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794751" y="3949286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11154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54697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4976417" y="390396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486114" y="3962322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3915558" y="3960758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342975" y="3958799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26011" y="1651262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771497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159859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601193" y="160551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557784" y="2070654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608984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169487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732138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238128" y="1988840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259503" y="1979767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SPIKE EC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                               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INC ]   [ DEC ]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SET TEMP. = 1399.9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BTM-1      BTM-2      CTR-1     CTR-2     TOP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PG(M)  100.0       100.0        100.0       100.0     100.0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  (S)   3600        3600         3600        3600      3600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DG(S)   3600     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3600         3600        3600      3600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58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41406" y="1042620"/>
            <a:ext cx="1547207" cy="51796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比例控制器 </a:t>
            </a:r>
            <a:r>
              <a:rPr lang="en-US" altLang="zh-TW" sz="1800" dirty="0"/>
              <a:t>P</a:t>
            </a:r>
            <a:endParaRPr lang="zh-TW" altLang="en-US" sz="1800" dirty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2888613" y="3068133"/>
            <a:ext cx="934143" cy="176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750" dirty="0"/>
              <a:t>0.2m</a:t>
            </a:r>
            <a:endParaRPr lang="zh-TW" altLang="en-US" sz="750" dirty="0"/>
          </a:p>
        </p:txBody>
      </p:sp>
      <p:sp>
        <p:nvSpPr>
          <p:cNvPr id="5" name="矩形 4"/>
          <p:cNvSpPr/>
          <p:nvPr/>
        </p:nvSpPr>
        <p:spPr>
          <a:xfrm>
            <a:off x="1460902" y="1897229"/>
            <a:ext cx="1427711" cy="1558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60902" y="3156607"/>
            <a:ext cx="1427711" cy="29925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內容版面配置區 10"/>
          <p:cNvSpPr txBox="1">
            <a:spLocks/>
          </p:cNvSpPr>
          <p:nvPr/>
        </p:nvSpPr>
        <p:spPr>
          <a:xfrm>
            <a:off x="2888613" y="1859844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750" dirty="0"/>
              <a:t>1m</a:t>
            </a:r>
            <a:endParaRPr lang="zh-TW" altLang="en-US" sz="750" dirty="0"/>
          </a:p>
        </p:txBody>
      </p:sp>
      <p:sp>
        <p:nvSpPr>
          <p:cNvPr id="13" name="內容版面配置區 10"/>
          <p:cNvSpPr txBox="1">
            <a:spLocks/>
          </p:cNvSpPr>
          <p:nvPr/>
        </p:nvSpPr>
        <p:spPr>
          <a:xfrm>
            <a:off x="1240613" y="3650023"/>
            <a:ext cx="6371708" cy="25152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/>
              <a:t>t=0, </a:t>
            </a:r>
            <a:r>
              <a:rPr lang="zh-TW" altLang="en-US" sz="1200" dirty="0"/>
              <a:t>初始水位為</a:t>
            </a:r>
            <a:r>
              <a:rPr lang="en-US" altLang="zh-TW" sz="1200" dirty="0"/>
              <a:t>0.2m,</a:t>
            </a:r>
            <a:r>
              <a:rPr lang="zh-TW" altLang="en-US" sz="1200" dirty="0"/>
              <a:t>誤差為</a:t>
            </a:r>
            <a:r>
              <a:rPr lang="en-US" altLang="zh-TW" sz="1200" dirty="0"/>
              <a:t>0.8m</a:t>
            </a:r>
          </a:p>
          <a:p>
            <a:pPr marL="0" indent="0">
              <a:buNone/>
            </a:pPr>
            <a:r>
              <a:rPr lang="zh-TW" altLang="en-US" sz="1200" dirty="0"/>
              <a:t>假設我們將</a:t>
            </a:r>
            <a:r>
              <a:rPr lang="en-US" altLang="zh-TW" sz="1200" dirty="0"/>
              <a:t>P</a:t>
            </a:r>
            <a:r>
              <a:rPr lang="zh-TW" altLang="en-US" sz="1200" dirty="0"/>
              <a:t>的百分比設為</a:t>
            </a:r>
            <a:r>
              <a:rPr lang="en-US" altLang="zh-TW" sz="1200" dirty="0"/>
              <a:t>50%</a:t>
            </a:r>
          </a:p>
          <a:p>
            <a:pPr marL="0" indent="0">
              <a:buNone/>
            </a:pPr>
            <a:r>
              <a:rPr lang="zh-TW" altLang="en-US" sz="1200" dirty="0"/>
              <a:t>那麼</a:t>
            </a:r>
            <a:r>
              <a:rPr lang="en-US" altLang="zh-TW" sz="1200" dirty="0"/>
              <a:t>,t=1</a:t>
            </a:r>
            <a:r>
              <a:rPr lang="zh-TW" altLang="en-US" sz="1200" dirty="0"/>
              <a:t>時</a:t>
            </a:r>
            <a:r>
              <a:rPr lang="en-US" altLang="zh-TW" sz="1200" dirty="0"/>
              <a:t>,</a:t>
            </a:r>
            <a:r>
              <a:rPr lang="zh-TW" altLang="en-US" sz="1200" dirty="0"/>
              <a:t>添加進去的水位為→</a:t>
            </a:r>
            <a:r>
              <a:rPr lang="en-US" altLang="zh-TW" sz="1200" dirty="0"/>
              <a:t>“</a:t>
            </a:r>
            <a:r>
              <a:rPr lang="zh-TW" altLang="en-US" sz="1200" dirty="0"/>
              <a:t> </a:t>
            </a:r>
            <a:r>
              <a:rPr lang="en-US" altLang="zh-TW" sz="1200" dirty="0"/>
              <a:t>P</a:t>
            </a:r>
            <a:r>
              <a:rPr lang="zh-TW" altLang="en-US" sz="1200" dirty="0"/>
              <a:t>*誤差 </a:t>
            </a:r>
            <a:r>
              <a:rPr lang="en-US" altLang="zh-TW" sz="1200" dirty="0"/>
              <a:t>“</a:t>
            </a:r>
          </a:p>
          <a:p>
            <a:pPr marL="0" indent="0">
              <a:buNone/>
            </a:pPr>
            <a:r>
              <a:rPr lang="zh-TW" altLang="en-US" sz="1200" dirty="0"/>
              <a:t>就是</a:t>
            </a:r>
            <a:r>
              <a:rPr lang="en-US" altLang="zh-TW" sz="1200" dirty="0"/>
              <a:t>50%</a:t>
            </a:r>
            <a:r>
              <a:rPr lang="zh-TW" altLang="en-US" sz="1200" dirty="0"/>
              <a:t>*</a:t>
            </a:r>
            <a:r>
              <a:rPr lang="en-US" altLang="zh-TW" sz="1200" dirty="0"/>
              <a:t>0.8m=0.4m,</a:t>
            </a:r>
            <a:r>
              <a:rPr lang="zh-TW" altLang="en-US" sz="1200" dirty="0"/>
              <a:t>此時水位來到</a:t>
            </a:r>
            <a:r>
              <a:rPr lang="en-US" altLang="zh-TW" sz="1200" dirty="0"/>
              <a:t>0.6m,</a:t>
            </a:r>
          </a:p>
          <a:p>
            <a:pPr marL="0" indent="0">
              <a:buNone/>
            </a:pPr>
            <a:r>
              <a:rPr lang="zh-TW" altLang="en-US" sz="1200" dirty="0"/>
              <a:t>而誤差變為</a:t>
            </a:r>
            <a:r>
              <a:rPr lang="en-US" altLang="zh-TW" sz="1200" dirty="0"/>
              <a:t>0.4m</a:t>
            </a:r>
          </a:p>
          <a:p>
            <a:pPr marL="0" indent="0">
              <a:buNone/>
            </a:pPr>
            <a:r>
              <a:rPr lang="en-US" altLang="zh-TW" sz="1200" dirty="0"/>
              <a:t>t=2,</a:t>
            </a:r>
            <a:r>
              <a:rPr lang="zh-TW" altLang="en-US" sz="1200" dirty="0"/>
              <a:t> 添加水位變成</a:t>
            </a:r>
            <a:r>
              <a:rPr lang="en-US" altLang="zh-TW" sz="1200" dirty="0"/>
              <a:t>50%</a:t>
            </a:r>
            <a:r>
              <a:rPr lang="zh-TW" altLang="en-US" sz="1200" dirty="0"/>
              <a:t>*</a:t>
            </a:r>
            <a:r>
              <a:rPr lang="en-US" altLang="zh-TW" sz="1200" dirty="0"/>
              <a:t>0.4m=0.2m</a:t>
            </a:r>
          </a:p>
          <a:p>
            <a:pPr marL="0" indent="0">
              <a:buNone/>
            </a:pPr>
            <a:r>
              <a:rPr lang="zh-TW" altLang="en-US" sz="1200" dirty="0"/>
              <a:t>水位變成</a:t>
            </a:r>
            <a:r>
              <a:rPr lang="en-US" altLang="zh-TW" sz="1200" dirty="0"/>
              <a:t>0.8m, </a:t>
            </a:r>
            <a:r>
              <a:rPr lang="zh-TW" altLang="en-US" sz="1200" dirty="0"/>
              <a:t>誤差變為</a:t>
            </a:r>
            <a:r>
              <a:rPr lang="en-US" altLang="zh-TW" sz="1200" dirty="0"/>
              <a:t>0.2m</a:t>
            </a:r>
            <a:endParaRPr lang="zh-TW" altLang="en-US" sz="1200" dirty="0"/>
          </a:p>
        </p:txBody>
      </p:sp>
      <p:sp>
        <p:nvSpPr>
          <p:cNvPr id="16" name="內容版面配置區 10"/>
          <p:cNvSpPr txBox="1">
            <a:spLocks/>
          </p:cNvSpPr>
          <p:nvPr/>
        </p:nvSpPr>
        <p:spPr>
          <a:xfrm>
            <a:off x="861121" y="2440830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750" dirty="0"/>
              <a:t>誤差</a:t>
            </a:r>
            <a:r>
              <a:rPr lang="en-US" altLang="zh-TW" sz="750" dirty="0"/>
              <a:t>0.8m</a:t>
            </a:r>
            <a:endParaRPr lang="zh-TW" altLang="en-US" sz="750" dirty="0"/>
          </a:p>
        </p:txBody>
      </p:sp>
      <p:sp>
        <p:nvSpPr>
          <p:cNvPr id="21" name="手繪多邊形 20"/>
          <p:cNvSpPr/>
          <p:nvPr/>
        </p:nvSpPr>
        <p:spPr>
          <a:xfrm>
            <a:off x="1205285" y="1903464"/>
            <a:ext cx="249383" cy="536171"/>
          </a:xfrm>
          <a:custGeom>
            <a:avLst/>
            <a:gdLst>
              <a:gd name="connsiteX0" fmla="*/ 332510 w 332510"/>
              <a:gd name="connsiteY0" fmla="*/ 0 h 714895"/>
              <a:gd name="connsiteX1" fmla="*/ 58190 w 332510"/>
              <a:gd name="connsiteY1" fmla="*/ 556953 h 714895"/>
              <a:gd name="connsiteX2" fmla="*/ 0 w 332510"/>
              <a:gd name="connsiteY2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714895">
                <a:moveTo>
                  <a:pt x="332510" y="0"/>
                </a:moveTo>
                <a:cubicBezTo>
                  <a:pt x="223059" y="218902"/>
                  <a:pt x="113608" y="437804"/>
                  <a:pt x="58190" y="556953"/>
                </a:cubicBezTo>
                <a:cubicBezTo>
                  <a:pt x="2772" y="676102"/>
                  <a:pt x="1386" y="695498"/>
                  <a:pt x="0" y="71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 rot="10629504" flipH="1">
            <a:off x="1214870" y="2624262"/>
            <a:ext cx="226647" cy="536171"/>
          </a:xfrm>
          <a:custGeom>
            <a:avLst/>
            <a:gdLst>
              <a:gd name="connsiteX0" fmla="*/ 332510 w 332510"/>
              <a:gd name="connsiteY0" fmla="*/ 0 h 714895"/>
              <a:gd name="connsiteX1" fmla="*/ 58190 w 332510"/>
              <a:gd name="connsiteY1" fmla="*/ 556953 h 714895"/>
              <a:gd name="connsiteX2" fmla="*/ 0 w 332510"/>
              <a:gd name="connsiteY2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714895">
                <a:moveTo>
                  <a:pt x="332510" y="0"/>
                </a:moveTo>
                <a:cubicBezTo>
                  <a:pt x="223059" y="218902"/>
                  <a:pt x="113608" y="437804"/>
                  <a:pt x="58190" y="556953"/>
                </a:cubicBezTo>
                <a:cubicBezTo>
                  <a:pt x="2772" y="676102"/>
                  <a:pt x="1386" y="695498"/>
                  <a:pt x="0" y="71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10"/>
          <p:cNvSpPr txBox="1">
            <a:spLocks/>
          </p:cNvSpPr>
          <p:nvPr/>
        </p:nvSpPr>
        <p:spPr>
          <a:xfrm>
            <a:off x="5250467" y="2437860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750" dirty="0"/>
              <a:t>0.6m</a:t>
            </a:r>
            <a:endParaRPr lang="zh-TW" altLang="en-US" sz="750" dirty="0"/>
          </a:p>
        </p:txBody>
      </p:sp>
      <p:sp>
        <p:nvSpPr>
          <p:cNvPr id="24" name="矩形 23"/>
          <p:cNvSpPr/>
          <p:nvPr/>
        </p:nvSpPr>
        <p:spPr>
          <a:xfrm>
            <a:off x="3822756" y="1897229"/>
            <a:ext cx="1427711" cy="1558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822756" y="2508226"/>
            <a:ext cx="1427711" cy="94763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10"/>
          <p:cNvSpPr txBox="1">
            <a:spLocks/>
          </p:cNvSpPr>
          <p:nvPr/>
        </p:nvSpPr>
        <p:spPr>
          <a:xfrm>
            <a:off x="5250467" y="1859844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750" dirty="0"/>
              <a:t>1m</a:t>
            </a:r>
            <a:endParaRPr lang="zh-TW" altLang="en-US" sz="750" dirty="0"/>
          </a:p>
        </p:txBody>
      </p:sp>
      <p:sp>
        <p:nvSpPr>
          <p:cNvPr id="27" name="內容版面配置區 10"/>
          <p:cNvSpPr txBox="1">
            <a:spLocks/>
          </p:cNvSpPr>
          <p:nvPr/>
        </p:nvSpPr>
        <p:spPr>
          <a:xfrm>
            <a:off x="3344192" y="2114563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750" dirty="0"/>
              <a:t>誤差</a:t>
            </a:r>
            <a:r>
              <a:rPr lang="en-US" altLang="zh-TW" sz="750" dirty="0"/>
              <a:t>0.4m</a:t>
            </a:r>
            <a:endParaRPr lang="zh-TW" altLang="en-US" sz="750" dirty="0"/>
          </a:p>
        </p:txBody>
      </p:sp>
      <p:sp>
        <p:nvSpPr>
          <p:cNvPr id="28" name="手繪多邊形 27"/>
          <p:cNvSpPr/>
          <p:nvPr/>
        </p:nvSpPr>
        <p:spPr>
          <a:xfrm>
            <a:off x="3573373" y="1896141"/>
            <a:ext cx="249383" cy="162924"/>
          </a:xfrm>
          <a:custGeom>
            <a:avLst/>
            <a:gdLst>
              <a:gd name="connsiteX0" fmla="*/ 332510 w 332510"/>
              <a:gd name="connsiteY0" fmla="*/ 0 h 714895"/>
              <a:gd name="connsiteX1" fmla="*/ 58190 w 332510"/>
              <a:gd name="connsiteY1" fmla="*/ 556953 h 714895"/>
              <a:gd name="connsiteX2" fmla="*/ 0 w 332510"/>
              <a:gd name="connsiteY2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714895">
                <a:moveTo>
                  <a:pt x="332510" y="0"/>
                </a:moveTo>
                <a:cubicBezTo>
                  <a:pt x="223059" y="218902"/>
                  <a:pt x="113608" y="437804"/>
                  <a:pt x="58190" y="556953"/>
                </a:cubicBezTo>
                <a:cubicBezTo>
                  <a:pt x="2772" y="676102"/>
                  <a:pt x="1386" y="695498"/>
                  <a:pt x="0" y="71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 rot="10629504" flipH="1">
            <a:off x="3584741" y="2304480"/>
            <a:ext cx="226647" cy="198249"/>
          </a:xfrm>
          <a:custGeom>
            <a:avLst/>
            <a:gdLst>
              <a:gd name="connsiteX0" fmla="*/ 332510 w 332510"/>
              <a:gd name="connsiteY0" fmla="*/ 0 h 714895"/>
              <a:gd name="connsiteX1" fmla="*/ 58190 w 332510"/>
              <a:gd name="connsiteY1" fmla="*/ 556953 h 714895"/>
              <a:gd name="connsiteX2" fmla="*/ 0 w 332510"/>
              <a:gd name="connsiteY2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714895">
                <a:moveTo>
                  <a:pt x="332510" y="0"/>
                </a:moveTo>
                <a:cubicBezTo>
                  <a:pt x="223059" y="218902"/>
                  <a:pt x="113608" y="437804"/>
                  <a:pt x="58190" y="556953"/>
                </a:cubicBezTo>
                <a:cubicBezTo>
                  <a:pt x="2772" y="676102"/>
                  <a:pt x="1386" y="695498"/>
                  <a:pt x="0" y="71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3237747" y="2618972"/>
            <a:ext cx="211974" cy="17603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內容版面配置區 10"/>
          <p:cNvSpPr txBox="1">
            <a:spLocks/>
          </p:cNvSpPr>
          <p:nvPr/>
        </p:nvSpPr>
        <p:spPr>
          <a:xfrm>
            <a:off x="7612321" y="2095560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750" dirty="0"/>
              <a:t>0.8m</a:t>
            </a:r>
            <a:endParaRPr lang="zh-TW" altLang="en-US" sz="750" dirty="0"/>
          </a:p>
        </p:txBody>
      </p:sp>
      <p:sp>
        <p:nvSpPr>
          <p:cNvPr id="32" name="矩形 31"/>
          <p:cNvSpPr/>
          <p:nvPr/>
        </p:nvSpPr>
        <p:spPr>
          <a:xfrm>
            <a:off x="6184610" y="1897229"/>
            <a:ext cx="1427711" cy="1558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184610" y="2156320"/>
            <a:ext cx="1427711" cy="129954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內容版面配置區 10"/>
          <p:cNvSpPr txBox="1">
            <a:spLocks/>
          </p:cNvSpPr>
          <p:nvPr/>
        </p:nvSpPr>
        <p:spPr>
          <a:xfrm>
            <a:off x="7612321" y="1859844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750" dirty="0"/>
              <a:t>1m</a:t>
            </a:r>
            <a:endParaRPr lang="zh-TW" altLang="en-US" sz="750" dirty="0"/>
          </a:p>
        </p:txBody>
      </p:sp>
      <p:sp>
        <p:nvSpPr>
          <p:cNvPr id="35" name="內容版面配置區 10"/>
          <p:cNvSpPr txBox="1">
            <a:spLocks/>
          </p:cNvSpPr>
          <p:nvPr/>
        </p:nvSpPr>
        <p:spPr>
          <a:xfrm>
            <a:off x="5703054" y="1951273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750" dirty="0"/>
              <a:t>誤差</a:t>
            </a:r>
            <a:r>
              <a:rPr lang="en-US" altLang="zh-TW" sz="750" dirty="0"/>
              <a:t>0.2m</a:t>
            </a:r>
            <a:endParaRPr lang="zh-TW" altLang="en-US" sz="750" dirty="0"/>
          </a:p>
        </p:txBody>
      </p:sp>
      <p:sp>
        <p:nvSpPr>
          <p:cNvPr id="36" name="手繪多邊形 35"/>
          <p:cNvSpPr/>
          <p:nvPr/>
        </p:nvSpPr>
        <p:spPr>
          <a:xfrm>
            <a:off x="5949071" y="1903464"/>
            <a:ext cx="249383" cy="34289"/>
          </a:xfrm>
          <a:custGeom>
            <a:avLst/>
            <a:gdLst>
              <a:gd name="connsiteX0" fmla="*/ 332510 w 332510"/>
              <a:gd name="connsiteY0" fmla="*/ 0 h 714895"/>
              <a:gd name="connsiteX1" fmla="*/ 58190 w 332510"/>
              <a:gd name="connsiteY1" fmla="*/ 556953 h 714895"/>
              <a:gd name="connsiteX2" fmla="*/ 0 w 332510"/>
              <a:gd name="connsiteY2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714895">
                <a:moveTo>
                  <a:pt x="332510" y="0"/>
                </a:moveTo>
                <a:cubicBezTo>
                  <a:pt x="223059" y="218902"/>
                  <a:pt x="113608" y="437804"/>
                  <a:pt x="58190" y="556953"/>
                </a:cubicBezTo>
                <a:cubicBezTo>
                  <a:pt x="2772" y="676102"/>
                  <a:pt x="1386" y="695498"/>
                  <a:pt x="0" y="71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 rot="10629504" flipH="1">
            <a:off x="5956814" y="2098759"/>
            <a:ext cx="226647" cy="51974"/>
          </a:xfrm>
          <a:custGeom>
            <a:avLst/>
            <a:gdLst>
              <a:gd name="connsiteX0" fmla="*/ 332510 w 332510"/>
              <a:gd name="connsiteY0" fmla="*/ 0 h 714895"/>
              <a:gd name="connsiteX1" fmla="*/ 58190 w 332510"/>
              <a:gd name="connsiteY1" fmla="*/ 556953 h 714895"/>
              <a:gd name="connsiteX2" fmla="*/ 0 w 332510"/>
              <a:gd name="connsiteY2" fmla="*/ 714895 h 71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0" h="714895">
                <a:moveTo>
                  <a:pt x="332510" y="0"/>
                </a:moveTo>
                <a:cubicBezTo>
                  <a:pt x="223059" y="218902"/>
                  <a:pt x="113608" y="437804"/>
                  <a:pt x="58190" y="556953"/>
                </a:cubicBezTo>
                <a:cubicBezTo>
                  <a:pt x="2772" y="676102"/>
                  <a:pt x="1386" y="695498"/>
                  <a:pt x="0" y="71489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>
            <a:off x="5599602" y="2618972"/>
            <a:ext cx="211974" cy="17603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94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945181" y="1431459"/>
            <a:ext cx="2331720" cy="2032462"/>
            <a:chOff x="731520" y="0"/>
            <a:chExt cx="3108960" cy="2709949"/>
          </a:xfrm>
        </p:grpSpPr>
        <p:cxnSp>
          <p:nvCxnSpPr>
            <p:cNvPr id="5" name="直線單箭頭接點 4"/>
            <p:cNvCxnSpPr/>
            <p:nvPr/>
          </p:nvCxnSpPr>
          <p:spPr>
            <a:xfrm flipH="1" flipV="1">
              <a:off x="731520" y="0"/>
              <a:ext cx="8313" cy="2709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739833" y="2709949"/>
              <a:ext cx="31006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內容版面配置區 10"/>
          <p:cNvSpPr>
            <a:spLocks noGrp="1"/>
          </p:cNvSpPr>
          <p:nvPr>
            <p:ph idx="1"/>
          </p:nvPr>
        </p:nvSpPr>
        <p:spPr>
          <a:xfrm>
            <a:off x="3131840" y="3429000"/>
            <a:ext cx="934143" cy="176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350" dirty="0"/>
              <a:t>t</a:t>
            </a:r>
            <a:endParaRPr lang="zh-TW" altLang="en-US" sz="1350" dirty="0"/>
          </a:p>
        </p:txBody>
      </p:sp>
      <p:sp>
        <p:nvSpPr>
          <p:cNvPr id="10" name="內容版面配置區 10"/>
          <p:cNvSpPr txBox="1">
            <a:spLocks/>
          </p:cNvSpPr>
          <p:nvPr/>
        </p:nvSpPr>
        <p:spPr>
          <a:xfrm>
            <a:off x="741520" y="1342984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T</a:t>
            </a:r>
            <a:endParaRPr lang="zh-TW" altLang="en-US" sz="1350" dirty="0"/>
          </a:p>
        </p:txBody>
      </p:sp>
      <p:sp>
        <p:nvSpPr>
          <p:cNvPr id="12" name="標題 3"/>
          <p:cNvSpPr>
            <a:spLocks noGrp="1"/>
          </p:cNvSpPr>
          <p:nvPr>
            <p:ph type="title"/>
          </p:nvPr>
        </p:nvSpPr>
        <p:spPr>
          <a:xfrm>
            <a:off x="969080" y="745183"/>
            <a:ext cx="1547207" cy="51796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積分控制器 </a:t>
            </a:r>
            <a:r>
              <a:rPr lang="en-US" altLang="zh-TW" sz="1800" dirty="0"/>
              <a:t>I</a:t>
            </a:r>
            <a:endParaRPr lang="zh-TW" altLang="en-US" sz="1800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863093" y="2603554"/>
            <a:ext cx="224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189367" y="2603554"/>
            <a:ext cx="224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533308" y="2603554"/>
            <a:ext cx="224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875168" y="2603554"/>
            <a:ext cx="224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224302" y="2603554"/>
            <a:ext cx="224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內容版面配置區 10"/>
          <p:cNvSpPr txBox="1">
            <a:spLocks/>
          </p:cNvSpPr>
          <p:nvPr/>
        </p:nvSpPr>
        <p:spPr>
          <a:xfrm>
            <a:off x="508243" y="2515080"/>
            <a:ext cx="934143" cy="17694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set</a:t>
            </a:r>
            <a:endParaRPr lang="zh-TW" altLang="en-US" sz="135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131840" y="1263149"/>
            <a:ext cx="5680074" cy="1821911"/>
            <a:chOff x="3881256" y="413738"/>
            <a:chExt cx="7573432" cy="2429214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256" y="413738"/>
              <a:ext cx="7573432" cy="2429214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7124007" y="889462"/>
              <a:ext cx="207818" cy="272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730240" y="1354025"/>
              <a:ext cx="207818" cy="272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66262" y="1691669"/>
              <a:ext cx="207818" cy="272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519949" y="2061271"/>
              <a:ext cx="207818" cy="272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81856" y="2377440"/>
              <a:ext cx="207818" cy="272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手繪多邊形 26"/>
          <p:cNvSpPr/>
          <p:nvPr/>
        </p:nvSpPr>
        <p:spPr>
          <a:xfrm>
            <a:off x="957650" y="2433179"/>
            <a:ext cx="1951413" cy="1036977"/>
          </a:xfrm>
          <a:custGeom>
            <a:avLst/>
            <a:gdLst>
              <a:gd name="connsiteX0" fmla="*/ 0 w 2601884"/>
              <a:gd name="connsiteY0" fmla="*/ 1382636 h 1382636"/>
              <a:gd name="connsiteX1" fmla="*/ 324196 w 2601884"/>
              <a:gd name="connsiteY1" fmla="*/ 227167 h 1382636"/>
              <a:gd name="connsiteX2" fmla="*/ 473825 w 2601884"/>
              <a:gd name="connsiteY2" fmla="*/ 2723 h 1382636"/>
              <a:gd name="connsiteX3" fmla="*/ 581891 w 2601884"/>
              <a:gd name="connsiteY3" fmla="*/ 285356 h 1382636"/>
              <a:gd name="connsiteX4" fmla="*/ 640080 w 2601884"/>
              <a:gd name="connsiteY4" fmla="*/ 343545 h 1382636"/>
              <a:gd name="connsiteX5" fmla="*/ 714895 w 2601884"/>
              <a:gd name="connsiteY5" fmla="*/ 160665 h 1382636"/>
              <a:gd name="connsiteX6" fmla="*/ 781396 w 2601884"/>
              <a:gd name="connsiteY6" fmla="*/ 285356 h 1382636"/>
              <a:gd name="connsiteX7" fmla="*/ 806335 w 2601884"/>
              <a:gd name="connsiteY7" fmla="*/ 202229 h 1382636"/>
              <a:gd name="connsiteX8" fmla="*/ 972589 w 2601884"/>
              <a:gd name="connsiteY8" fmla="*/ 227167 h 1382636"/>
              <a:gd name="connsiteX9" fmla="*/ 2261062 w 2601884"/>
              <a:gd name="connsiteY9" fmla="*/ 235479 h 1382636"/>
              <a:gd name="connsiteX10" fmla="*/ 2601884 w 2601884"/>
              <a:gd name="connsiteY10" fmla="*/ 235479 h 138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1884" h="1382636">
                <a:moveTo>
                  <a:pt x="0" y="1382636"/>
                </a:moveTo>
                <a:cubicBezTo>
                  <a:pt x="122612" y="919894"/>
                  <a:pt x="245225" y="457152"/>
                  <a:pt x="324196" y="227167"/>
                </a:cubicBezTo>
                <a:cubicBezTo>
                  <a:pt x="403167" y="-2818"/>
                  <a:pt x="430876" y="-6975"/>
                  <a:pt x="473825" y="2723"/>
                </a:cubicBezTo>
                <a:cubicBezTo>
                  <a:pt x="516774" y="12421"/>
                  <a:pt x="554182" y="228552"/>
                  <a:pt x="581891" y="285356"/>
                </a:cubicBezTo>
                <a:cubicBezTo>
                  <a:pt x="609600" y="342160"/>
                  <a:pt x="617913" y="364327"/>
                  <a:pt x="640080" y="343545"/>
                </a:cubicBezTo>
                <a:cubicBezTo>
                  <a:pt x="662247" y="322763"/>
                  <a:pt x="691342" y="170363"/>
                  <a:pt x="714895" y="160665"/>
                </a:cubicBezTo>
                <a:cubicBezTo>
                  <a:pt x="738448" y="150967"/>
                  <a:pt x="766156" y="278429"/>
                  <a:pt x="781396" y="285356"/>
                </a:cubicBezTo>
                <a:cubicBezTo>
                  <a:pt x="796636" y="292283"/>
                  <a:pt x="774470" y="211927"/>
                  <a:pt x="806335" y="202229"/>
                </a:cubicBezTo>
                <a:cubicBezTo>
                  <a:pt x="838200" y="192531"/>
                  <a:pt x="730135" y="221625"/>
                  <a:pt x="972589" y="227167"/>
                </a:cubicBezTo>
                <a:cubicBezTo>
                  <a:pt x="1215043" y="232709"/>
                  <a:pt x="2261062" y="235479"/>
                  <a:pt x="2261062" y="235479"/>
                </a:cubicBezTo>
                <a:lnTo>
                  <a:pt x="2601884" y="23547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3"/>
          <p:cNvSpPr txBox="1">
            <a:spLocks/>
          </p:cNvSpPr>
          <p:nvPr/>
        </p:nvSpPr>
        <p:spPr bwMode="auto">
          <a:xfrm>
            <a:off x="969080" y="3839421"/>
            <a:ext cx="1547207" cy="517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  <a:normAutofit fontScale="92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sz="1800" dirty="0"/>
              <a:t>微分</a:t>
            </a:r>
            <a:r>
              <a:rPr kumimoji="0" lang="zh-TW" altLang="en-US" sz="1800" dirty="0" smtClean="0"/>
              <a:t>控制器 </a:t>
            </a:r>
            <a:r>
              <a:rPr kumimoji="0" lang="en-US" altLang="zh-TW" sz="1800" dirty="0"/>
              <a:t>D</a:t>
            </a:r>
            <a:endParaRPr kumimoji="0" lang="zh-TW" altLang="en-US" sz="1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7182" y="4352899"/>
            <a:ext cx="7401301" cy="5283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換一個另外的例子，考慮剎車情況。平穩的駕駛車輛，當發現前面有紅燈時，為了使得行車平穩，基本上提前幾十米就放鬆油門並踩剎車了。當車輛離停</a:t>
            </a:r>
            <a:r>
              <a:rPr kumimoji="0" lang="zh-TW" altLang="en-US" sz="1200" dirty="0">
                <a:solidFill>
                  <a:srgbClr val="20212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止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線非常近的時候，則使勁踩剎車，使車輛停下來。整個過程可以看做一個加入微分的控制策略。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01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1741806" cy="15841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836712"/>
            <a:ext cx="1787275" cy="15841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09" y="836712"/>
            <a:ext cx="1754731" cy="15864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82" y="836712"/>
            <a:ext cx="1761992" cy="15841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36912"/>
            <a:ext cx="1741806" cy="155887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604379"/>
            <a:ext cx="1787275" cy="159141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08" y="2604379"/>
            <a:ext cx="1826739" cy="161915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4460939"/>
            <a:ext cx="1741806" cy="157401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460939"/>
            <a:ext cx="1787275" cy="1599571"/>
          </a:xfrm>
          <a:prstGeom prst="rect">
            <a:avLst/>
          </a:prstGeom>
        </p:spPr>
      </p:pic>
      <p:sp>
        <p:nvSpPr>
          <p:cNvPr id="15" name="向右箭號 14"/>
          <p:cNvSpPr/>
          <p:nvPr/>
        </p:nvSpPr>
        <p:spPr>
          <a:xfrm>
            <a:off x="2306011" y="1448780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589383" y="1448780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292700" y="3233936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6832334" y="1450967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2306011" y="5080704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4607380" y="3233936"/>
            <a:ext cx="28803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內容版面配置區 10"/>
          <p:cNvSpPr txBox="1">
            <a:spLocks/>
          </p:cNvSpPr>
          <p:nvPr/>
        </p:nvSpPr>
        <p:spPr>
          <a:xfrm>
            <a:off x="7232416" y="2636912"/>
            <a:ext cx="1752257" cy="155887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/>
              <a:t>很明顯第一列圖片演示</a:t>
            </a:r>
            <a:r>
              <a:rPr lang="en-US" altLang="zh-TW" sz="1200" dirty="0" smtClean="0"/>
              <a:t>P</a:t>
            </a:r>
            <a:r>
              <a:rPr lang="zh-TW" altLang="en-US" sz="1200" dirty="0" smtClean="0"/>
              <a:t>型控制器其目的在於調整比例，當</a:t>
            </a:r>
            <a:r>
              <a:rPr lang="en-US" altLang="zh-TW" sz="1200" dirty="0" smtClean="0"/>
              <a:t>I</a:t>
            </a:r>
            <a:r>
              <a:rPr lang="zh-TW" altLang="en-US" sz="1200" dirty="0" smtClean="0"/>
              <a:t>型控制器加入時波型更加明顯，而</a:t>
            </a:r>
            <a:r>
              <a:rPr lang="en-US" altLang="zh-TW" sz="1200" dirty="0" smtClean="0"/>
              <a:t>D</a:t>
            </a:r>
            <a:r>
              <a:rPr lang="zh-TW" altLang="en-US" sz="1200" dirty="0" smtClean="0"/>
              <a:t>型控制器的加入宛如煞車系統一樣。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85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556792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76872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38128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938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95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852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309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5766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2223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18680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5137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76872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8128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9938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6395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2852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309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5766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2223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18680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5137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76872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76872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76872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76872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51374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51374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51374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51374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29049" y="2110538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690860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215686" y="1661259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605261" y="1661259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4997150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422903" y="1645030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3860636" y="160307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794751" y="3949286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11154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54697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4976417" y="390396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486114" y="3962322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3915558" y="3960758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342975" y="3958799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26011" y="1651262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771497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159859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601193" y="160551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557784" y="2070654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608984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169487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732138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238128" y="1988840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259503" y="1979767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 PROCESS WATCH TABLE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    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INC ]   [ DEC ]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SET TEMP. = 1399.9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BTM-1         BTM-2         CTR-1        CTR-2        TOP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SPAN    100.0          100.0           100.0          100.0        100.0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   9999           9999            9999           9999         9999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 150.0          150.0           150.0          150.0        150.0</a:t>
            </a:r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         99                99                 99                99             99 </a:t>
            </a:r>
            <a:endParaRPr lang="en-US" altLang="zh-TW" sz="12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0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556792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76872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38128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938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95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852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309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5766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2223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18680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5137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76872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8128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9938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6395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2852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309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5766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2223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18680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5137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76872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76872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76872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76872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51374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51374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51374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51374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29049" y="2110538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690860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215686" y="1661259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605261" y="1661259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4997150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422903" y="1645030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3860636" y="160307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794751" y="3949286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11154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54697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4976417" y="390396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486114" y="3962322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3915558" y="3960758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342975" y="3958799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26011" y="1651262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771497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159859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601193" y="160551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557784" y="2070654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608984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169487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732138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238128" y="1988840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259503" y="1979767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TEMPERATURE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PDL-EC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SPK-EC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[WATCH-A]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[WATCH-B]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PDL-CAB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R-MIX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弧形接點 2"/>
          <p:cNvCxnSpPr/>
          <p:nvPr/>
        </p:nvCxnSpPr>
        <p:spPr>
          <a:xfrm rot="10800000" flipV="1">
            <a:off x="1448691" y="3100642"/>
            <a:ext cx="1008112" cy="504056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內容版面配置區 7"/>
          <p:cNvSpPr>
            <a:spLocks noGrp="1"/>
          </p:cNvSpPr>
          <p:nvPr>
            <p:ph sz="quarter" idx="1"/>
          </p:nvPr>
        </p:nvSpPr>
        <p:spPr>
          <a:xfrm>
            <a:off x="318332" y="3418190"/>
            <a:ext cx="1298026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手動幫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paddle thermocouple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設置補償值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:μV,)</a:t>
            </a:r>
          </a:p>
        </p:txBody>
      </p:sp>
      <p:cxnSp>
        <p:nvCxnSpPr>
          <p:cNvPr id="61" name="弧形接點 60"/>
          <p:cNvCxnSpPr/>
          <p:nvPr/>
        </p:nvCxnSpPr>
        <p:spPr>
          <a:xfrm rot="5400000">
            <a:off x="3185125" y="3842325"/>
            <a:ext cx="1558330" cy="207308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內容版面配置區 7"/>
          <p:cNvSpPr>
            <a:spLocks noGrp="1"/>
          </p:cNvSpPr>
          <p:nvPr>
            <p:ph sz="quarter" idx="1"/>
          </p:nvPr>
        </p:nvSpPr>
        <p:spPr>
          <a:xfrm>
            <a:off x="3231962" y="4725144"/>
            <a:ext cx="2132125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PADDLE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SPIKE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溫度的控制百分比。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19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19672" y="1556792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76872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38128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9938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6395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2852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49309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5766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2223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18680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5137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76872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8128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79938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6395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2852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309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5766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2223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18680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5137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76872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76872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76872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76872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51374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51374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51374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51374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29049" y="2110538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690860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215686" y="1661259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605261" y="1661259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4997150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422903" y="1645030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3860636" y="160307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794751" y="3949286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11154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54697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4976417" y="390396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486114" y="3962322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3915558" y="3960758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342975" y="3958799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26011" y="1651262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771497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159859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601193" y="160551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557784" y="2070654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608984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169487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732138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238128" y="1988840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259503" y="1979767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WATCH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PROOF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[INTERLOK]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FORCE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VALVE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[APCLEVEL]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APC-PARA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[APCWATCH]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[MFC-DISP]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弧形接點 2"/>
          <p:cNvCxnSpPr/>
          <p:nvPr/>
        </p:nvCxnSpPr>
        <p:spPr>
          <a:xfrm rot="10800000" flipV="1">
            <a:off x="1331640" y="2567669"/>
            <a:ext cx="1152128" cy="288032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內容版面配置區 7"/>
          <p:cNvSpPr>
            <a:spLocks noGrp="1"/>
          </p:cNvSpPr>
          <p:nvPr>
            <p:ph sz="quarter" idx="1"/>
          </p:nvPr>
        </p:nvSpPr>
        <p:spPr>
          <a:xfrm>
            <a:off x="211571" y="2723234"/>
            <a:ext cx="1389621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可以設定氣體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值與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LIMIT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弧形接點 60"/>
          <p:cNvCxnSpPr/>
          <p:nvPr/>
        </p:nvCxnSpPr>
        <p:spPr>
          <a:xfrm rot="16200000" flipV="1">
            <a:off x="3337175" y="1864229"/>
            <a:ext cx="1152128" cy="105206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內容版面配置區 7"/>
          <p:cNvSpPr>
            <a:spLocks noGrp="1"/>
          </p:cNvSpPr>
          <p:nvPr>
            <p:ph sz="quarter" idx="1"/>
          </p:nvPr>
        </p:nvSpPr>
        <p:spPr>
          <a:xfrm>
            <a:off x="3187337" y="932912"/>
            <a:ext cx="1298026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設定流量的上下限及時間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弧形接點 63"/>
          <p:cNvCxnSpPr/>
          <p:nvPr/>
        </p:nvCxnSpPr>
        <p:spPr>
          <a:xfrm rot="16200000" flipH="1">
            <a:off x="4046277" y="3404504"/>
            <a:ext cx="1342306" cy="86692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內容版面配置區 7"/>
          <p:cNvSpPr>
            <a:spLocks noGrp="1"/>
          </p:cNvSpPr>
          <p:nvPr>
            <p:ph sz="quarter" idx="1"/>
          </p:nvPr>
        </p:nvSpPr>
        <p:spPr>
          <a:xfrm>
            <a:off x="4647319" y="4518863"/>
            <a:ext cx="1298026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可以查看閥門是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N.O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N.C</a:t>
            </a:r>
          </a:p>
        </p:txBody>
      </p:sp>
      <p:cxnSp>
        <p:nvCxnSpPr>
          <p:cNvPr id="67" name="弧形接點 66"/>
          <p:cNvCxnSpPr/>
          <p:nvPr/>
        </p:nvCxnSpPr>
        <p:spPr>
          <a:xfrm>
            <a:off x="5150893" y="3166813"/>
            <a:ext cx="1797371" cy="141431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內容版面配置區 7"/>
          <p:cNvSpPr>
            <a:spLocks noGrp="1"/>
          </p:cNvSpPr>
          <p:nvPr>
            <p:ph sz="quarter" idx="1"/>
          </p:nvPr>
        </p:nvSpPr>
        <p:spPr>
          <a:xfrm>
            <a:off x="6948264" y="4365104"/>
            <a:ext cx="1298026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可以設定測漏以及開大抽的壓力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弧形接點 69"/>
          <p:cNvCxnSpPr/>
          <p:nvPr/>
        </p:nvCxnSpPr>
        <p:spPr>
          <a:xfrm flipV="1">
            <a:off x="6516216" y="2711685"/>
            <a:ext cx="1152128" cy="359172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內容版面配置區 7"/>
          <p:cNvSpPr>
            <a:spLocks noGrp="1"/>
          </p:cNvSpPr>
          <p:nvPr>
            <p:ph sz="quarter" idx="1"/>
          </p:nvPr>
        </p:nvSpPr>
        <p:spPr>
          <a:xfrm>
            <a:off x="7597277" y="2559487"/>
            <a:ext cx="1298026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3" name="弧形接點 72"/>
          <p:cNvCxnSpPr/>
          <p:nvPr/>
        </p:nvCxnSpPr>
        <p:spPr>
          <a:xfrm rot="5400000">
            <a:off x="2147109" y="3964236"/>
            <a:ext cx="1090784" cy="406198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內容版面配置區 7"/>
          <p:cNvSpPr>
            <a:spLocks noGrp="1"/>
          </p:cNvSpPr>
          <p:nvPr>
            <p:ph sz="quarter" idx="1"/>
          </p:nvPr>
        </p:nvSpPr>
        <p:spPr>
          <a:xfrm>
            <a:off x="1943627" y="4707020"/>
            <a:ext cx="1382384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可以設定一個壓力的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，當壓力值持續高於或低於超過設定的秒數，便會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>
              <a:buNone/>
            </a:pP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96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5696" y="495400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92896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454152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1540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7997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14454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0911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7368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3825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40282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67398" y="56740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92896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454152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01540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57997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4454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70911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27368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83825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40282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967398" y="287166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892896" y="103684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92896" y="150627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892896" y="196140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92896" y="24165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967398" y="103684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967398" y="150627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967398" y="196140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967398" y="24165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945073" y="1049146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906884" y="599867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431710" y="599867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821285" y="599867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5213174" y="53437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638927" y="583638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4076660" y="54168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7010775" y="2887894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327567" y="284691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762997" y="284691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5192441" y="284256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702138" y="290093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4131582" y="2899366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558999" y="2897407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542035" y="589870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987521" y="599867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375883" y="53437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817217" y="544124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773808" y="1009262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825008" y="2837174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385511" y="2837174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948162" y="2837174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454152" y="927448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475527" y="918375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MENU(01)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             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[INC][DEC]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EXCESS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SCROVR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CHMOVR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WATER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PSDOWN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SMOKE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EXHUST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P-T/C1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P-T/C2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P-T/C3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P-T/C4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0" name="矩形 59"/>
          <p:cNvSpPr/>
          <p:nvPr/>
        </p:nvSpPr>
        <p:spPr>
          <a:xfrm>
            <a:off x="1835696" y="3325127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892896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2454152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301540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57997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4454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70911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27368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83825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40282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967398" y="3397135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1892896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2454152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301540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357997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14454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0911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27368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583825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640282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967398" y="57013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1892896" y="38665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1892896" y="433600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1892896" y="4791133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1892896" y="524626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967398" y="38665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6967398" y="433600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6967398" y="4791133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6967398" y="524626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內容版面配置區 7"/>
          <p:cNvSpPr>
            <a:spLocks noGrp="1"/>
          </p:cNvSpPr>
          <p:nvPr>
            <p:ph sz="quarter" idx="1"/>
          </p:nvPr>
        </p:nvSpPr>
        <p:spPr>
          <a:xfrm>
            <a:off x="6945073" y="3878873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內容版面配置區 7"/>
          <p:cNvSpPr>
            <a:spLocks noGrp="1"/>
          </p:cNvSpPr>
          <p:nvPr>
            <p:ph sz="quarter" idx="1"/>
          </p:nvPr>
        </p:nvSpPr>
        <p:spPr>
          <a:xfrm>
            <a:off x="6906884" y="342959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內容版面配置區 7"/>
          <p:cNvSpPr>
            <a:spLocks noGrp="1"/>
          </p:cNvSpPr>
          <p:nvPr>
            <p:ph sz="quarter" idx="1"/>
          </p:nvPr>
        </p:nvSpPr>
        <p:spPr>
          <a:xfrm>
            <a:off x="6431710" y="3429594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內容版面配置區 7"/>
          <p:cNvSpPr>
            <a:spLocks noGrp="1"/>
          </p:cNvSpPr>
          <p:nvPr>
            <p:ph sz="quarter" idx="1"/>
          </p:nvPr>
        </p:nvSpPr>
        <p:spPr>
          <a:xfrm>
            <a:off x="5821285" y="3429594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內容版面配置區 7"/>
          <p:cNvSpPr>
            <a:spLocks noGrp="1"/>
          </p:cNvSpPr>
          <p:nvPr>
            <p:ph sz="quarter" idx="1"/>
          </p:nvPr>
        </p:nvSpPr>
        <p:spPr>
          <a:xfrm>
            <a:off x="5213174" y="336410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內容版面配置區 7"/>
          <p:cNvSpPr>
            <a:spLocks noGrp="1"/>
          </p:cNvSpPr>
          <p:nvPr>
            <p:ph sz="quarter" idx="1"/>
          </p:nvPr>
        </p:nvSpPr>
        <p:spPr>
          <a:xfrm>
            <a:off x="4638927" y="3413365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內容版面配置區 7"/>
          <p:cNvSpPr>
            <a:spLocks noGrp="1"/>
          </p:cNvSpPr>
          <p:nvPr>
            <p:ph sz="quarter" idx="1"/>
          </p:nvPr>
        </p:nvSpPr>
        <p:spPr>
          <a:xfrm>
            <a:off x="4076660" y="337141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96" name="內容版面配置區 7"/>
          <p:cNvSpPr>
            <a:spLocks noGrp="1"/>
          </p:cNvSpPr>
          <p:nvPr>
            <p:ph sz="quarter" idx="1"/>
          </p:nvPr>
        </p:nvSpPr>
        <p:spPr>
          <a:xfrm>
            <a:off x="7010775" y="571762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內容版面配置區 7"/>
          <p:cNvSpPr>
            <a:spLocks noGrp="1"/>
          </p:cNvSpPr>
          <p:nvPr>
            <p:ph sz="quarter" idx="1"/>
          </p:nvPr>
        </p:nvSpPr>
        <p:spPr>
          <a:xfrm>
            <a:off x="6327567" y="5676644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98" name="內容版面配置區 7"/>
          <p:cNvSpPr>
            <a:spLocks noGrp="1"/>
          </p:cNvSpPr>
          <p:nvPr>
            <p:ph sz="quarter" idx="1"/>
          </p:nvPr>
        </p:nvSpPr>
        <p:spPr>
          <a:xfrm>
            <a:off x="5762997" y="5676644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99" name="內容版面配置區 7"/>
          <p:cNvSpPr>
            <a:spLocks noGrp="1"/>
          </p:cNvSpPr>
          <p:nvPr>
            <p:ph sz="quarter" idx="1"/>
          </p:nvPr>
        </p:nvSpPr>
        <p:spPr>
          <a:xfrm>
            <a:off x="5192441" y="567229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100" name="內容版面配置區 7"/>
          <p:cNvSpPr>
            <a:spLocks noGrp="1"/>
          </p:cNvSpPr>
          <p:nvPr>
            <p:ph sz="quarter" idx="1"/>
          </p:nvPr>
        </p:nvSpPr>
        <p:spPr>
          <a:xfrm>
            <a:off x="4702138" y="5730657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內容版面配置區 7"/>
          <p:cNvSpPr>
            <a:spLocks noGrp="1"/>
          </p:cNvSpPr>
          <p:nvPr>
            <p:ph sz="quarter" idx="1"/>
          </p:nvPr>
        </p:nvSpPr>
        <p:spPr>
          <a:xfrm>
            <a:off x="4131582" y="5729093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內容版面配置區 7"/>
          <p:cNvSpPr>
            <a:spLocks noGrp="1"/>
          </p:cNvSpPr>
          <p:nvPr>
            <p:ph sz="quarter" idx="1"/>
          </p:nvPr>
        </p:nvSpPr>
        <p:spPr>
          <a:xfrm>
            <a:off x="3558999" y="572713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內容版面配置區 7"/>
          <p:cNvSpPr>
            <a:spLocks noGrp="1"/>
          </p:cNvSpPr>
          <p:nvPr>
            <p:ph sz="quarter" idx="1"/>
          </p:nvPr>
        </p:nvSpPr>
        <p:spPr>
          <a:xfrm>
            <a:off x="3542035" y="3419597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內容版面配置區 7"/>
          <p:cNvSpPr>
            <a:spLocks noGrp="1"/>
          </p:cNvSpPr>
          <p:nvPr>
            <p:ph sz="quarter" idx="1"/>
          </p:nvPr>
        </p:nvSpPr>
        <p:spPr>
          <a:xfrm>
            <a:off x="2987521" y="342959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內容版面配置區 7"/>
          <p:cNvSpPr>
            <a:spLocks noGrp="1"/>
          </p:cNvSpPr>
          <p:nvPr>
            <p:ph sz="quarter" idx="1"/>
          </p:nvPr>
        </p:nvSpPr>
        <p:spPr>
          <a:xfrm>
            <a:off x="2375883" y="336410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106" name="內容版面配置區 7"/>
          <p:cNvSpPr>
            <a:spLocks noGrp="1"/>
          </p:cNvSpPr>
          <p:nvPr>
            <p:ph sz="quarter" idx="1"/>
          </p:nvPr>
        </p:nvSpPr>
        <p:spPr>
          <a:xfrm>
            <a:off x="1817217" y="337385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107" name="內容版面配置區 7"/>
          <p:cNvSpPr>
            <a:spLocks noGrp="1"/>
          </p:cNvSpPr>
          <p:nvPr>
            <p:ph sz="quarter" idx="1"/>
          </p:nvPr>
        </p:nvSpPr>
        <p:spPr>
          <a:xfrm>
            <a:off x="1773808" y="3838989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108" name="內容版面配置區 7"/>
          <p:cNvSpPr>
            <a:spLocks noGrp="1"/>
          </p:cNvSpPr>
          <p:nvPr>
            <p:ph sz="quarter" idx="1"/>
          </p:nvPr>
        </p:nvSpPr>
        <p:spPr>
          <a:xfrm>
            <a:off x="1825008" y="56669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109" name="內容版面配置區 7"/>
          <p:cNvSpPr>
            <a:spLocks noGrp="1"/>
          </p:cNvSpPr>
          <p:nvPr>
            <p:ph sz="quarter" idx="1"/>
          </p:nvPr>
        </p:nvSpPr>
        <p:spPr>
          <a:xfrm>
            <a:off x="2385511" y="56669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110" name="內容版面配置區 7"/>
          <p:cNvSpPr>
            <a:spLocks noGrp="1"/>
          </p:cNvSpPr>
          <p:nvPr>
            <p:ph sz="quarter" idx="1"/>
          </p:nvPr>
        </p:nvSpPr>
        <p:spPr>
          <a:xfrm>
            <a:off x="2948162" y="56669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111" name="矩形 110"/>
          <p:cNvSpPr/>
          <p:nvPr/>
        </p:nvSpPr>
        <p:spPr>
          <a:xfrm>
            <a:off x="2454152" y="3757175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內容版面配置區 8"/>
          <p:cNvSpPr>
            <a:spLocks noGrp="1"/>
          </p:cNvSpPr>
          <p:nvPr>
            <p:ph sz="quarter" idx="1"/>
          </p:nvPr>
        </p:nvSpPr>
        <p:spPr>
          <a:xfrm>
            <a:off x="2475527" y="3748102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[INC][DEC]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I-MASK(1-ON,0-OFF)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 algn="ctr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I-HOLD(1-ON,0-OFF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EXCESS-I-LEVEL(1-HIGH,0-LOW)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0" indent="0" algn="ctr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I-ABORT(0-7)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altLang="zh-TW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I-DELAY(00-99SEC)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弧形箭號 (下彎) 114"/>
          <p:cNvSpPr/>
          <p:nvPr/>
        </p:nvSpPr>
        <p:spPr>
          <a:xfrm rot="5400000" flipV="1">
            <a:off x="157721" y="2751893"/>
            <a:ext cx="2627605" cy="5465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17" name="弧形接點 116"/>
          <p:cNvCxnSpPr/>
          <p:nvPr/>
        </p:nvCxnSpPr>
        <p:spPr>
          <a:xfrm flipV="1">
            <a:off x="6090285" y="3748102"/>
            <a:ext cx="1722075" cy="40649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內容版面配置區 7"/>
          <p:cNvSpPr>
            <a:spLocks noGrp="1"/>
          </p:cNvSpPr>
          <p:nvPr>
            <p:ph sz="quarter" idx="1"/>
          </p:nvPr>
        </p:nvSpPr>
        <p:spPr>
          <a:xfrm>
            <a:off x="7751697" y="3619152"/>
            <a:ext cx="1371935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是否顯示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</p:txBody>
      </p:sp>
      <p:cxnSp>
        <p:nvCxnSpPr>
          <p:cNvPr id="120" name="弧形接點 119"/>
          <p:cNvCxnSpPr/>
          <p:nvPr/>
        </p:nvCxnSpPr>
        <p:spPr>
          <a:xfrm flipV="1">
            <a:off x="6090285" y="4221088"/>
            <a:ext cx="1722075" cy="258932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內容版面配置區 7"/>
          <p:cNvSpPr>
            <a:spLocks noGrp="1"/>
          </p:cNvSpPr>
          <p:nvPr>
            <p:ph sz="quarter" idx="1"/>
          </p:nvPr>
        </p:nvSpPr>
        <p:spPr>
          <a:xfrm>
            <a:off x="7771882" y="4087930"/>
            <a:ext cx="1371935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動作是否暫停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3" name="弧形接點 122"/>
          <p:cNvCxnSpPr/>
          <p:nvPr/>
        </p:nvCxnSpPr>
        <p:spPr>
          <a:xfrm rot="10800000">
            <a:off x="1557452" y="5037561"/>
            <a:ext cx="1759772" cy="311113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內容版面配置區 7"/>
          <p:cNvSpPr>
            <a:spLocks noGrp="1"/>
          </p:cNvSpPr>
          <p:nvPr>
            <p:ph sz="quarter" idx="1"/>
          </p:nvPr>
        </p:nvSpPr>
        <p:spPr>
          <a:xfrm>
            <a:off x="478987" y="4929043"/>
            <a:ext cx="1186540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持續幾秒後會發出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6" name="弧形接點 125"/>
          <p:cNvCxnSpPr/>
          <p:nvPr/>
        </p:nvCxnSpPr>
        <p:spPr>
          <a:xfrm flipV="1">
            <a:off x="6002720" y="4773529"/>
            <a:ext cx="1722075" cy="258932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內容版面配置區 7"/>
          <p:cNvSpPr>
            <a:spLocks noGrp="1"/>
          </p:cNvSpPr>
          <p:nvPr>
            <p:ph sz="quarter" idx="1"/>
          </p:nvPr>
        </p:nvSpPr>
        <p:spPr>
          <a:xfrm>
            <a:off x="7745772" y="4624036"/>
            <a:ext cx="1371935" cy="223396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3100:</a:t>
            </a:r>
          </a:p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是不動做，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ABORT1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3200:</a:t>
            </a:r>
          </a:p>
          <a:p>
            <a:pPr marL="0" indent="0">
              <a:buNone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是不動做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是執行內跳，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ABORT1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1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1484784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20888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82144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4340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0797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7254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3711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0168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6625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3082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9539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20888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82144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94340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50797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7254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63711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20168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6625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33082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89539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820888" y="202622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20888" y="249566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820888" y="295079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20888" y="340591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895390" y="202622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895390" y="249566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895390" y="295079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895390" y="340591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873065" y="2038530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834876" y="158925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359702" y="158925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749277" y="1589251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5141166" y="152375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566919" y="1573022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4004652" y="153107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938767" y="3877278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255559" y="38363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690989" y="38363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5120433" y="383195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630130" y="389031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4059574" y="388875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486991" y="3886791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470027" y="157925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915513" y="158925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303875" y="152375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745209" y="153350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701800" y="1998646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753000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313503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876154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382144" y="1916832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403519" y="1907759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1.EDIT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MSG.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XXXX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6.EDIT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RCP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3027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2.REV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REMP.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XXXX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2707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3.EDIT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PRF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3027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4.SET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RCP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</a:p>
          <a:p>
            <a:pPr marL="0" indent="0"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5.COPY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RCP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3027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0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M3100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M3200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nitial setting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8"/>
            <a:ext cx="7772400" cy="68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r>
              <a:rPr kumimoji="0"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0"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M3100/M3200</a:t>
            </a:r>
            <a:r>
              <a:rPr kumimoji="0"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介面及</a:t>
            </a:r>
            <a:r>
              <a:rPr kumimoji="0"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 parameter </a:t>
            </a:r>
            <a:r>
              <a:rPr kumimoji="0"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kumimoji="0" lang="en-US" altLang="zh-TW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1484784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20888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82144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4340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0797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7254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3711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0168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6625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3082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9539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20888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82144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94340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50797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7254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63711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20168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6625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33082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89539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820888" y="202622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20888" y="249566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820888" y="295079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20888" y="340591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895390" y="202622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895390" y="249566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895390" y="295079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895390" y="340591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873065" y="2038530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834876" y="158925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359702" y="158925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749277" y="1589251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5141166" y="152375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566919" y="1573022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4004652" y="153107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938767" y="3877278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255559" y="38363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690989" y="38363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5120433" y="383195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630130" y="389031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4059574" y="388875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486991" y="3886791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470027" y="157925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915513" y="158925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303875" y="152375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745209" y="153350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701800" y="1998646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753000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313503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876154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382144" y="1916832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403519" y="1907759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NO.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EMG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SW.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USED]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[ABORT-01]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[ABORT-02]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[ABORT-03]</a:t>
            </a:r>
            <a:endParaRPr lang="en-US" altLang="zh-TW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[STANDBY]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弧形接點 60"/>
          <p:cNvCxnSpPr/>
          <p:nvPr/>
        </p:nvCxnSpPr>
        <p:spPr>
          <a:xfrm flipV="1">
            <a:off x="5868144" y="3356992"/>
            <a:ext cx="1728192" cy="144016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內容版面配置區 7"/>
          <p:cNvSpPr>
            <a:spLocks noGrp="1"/>
          </p:cNvSpPr>
          <p:nvPr>
            <p:ph sz="quarter" idx="1"/>
          </p:nvPr>
        </p:nvSpPr>
        <p:spPr>
          <a:xfrm>
            <a:off x="7534706" y="3238564"/>
            <a:ext cx="1186540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選擇按下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EMG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會執行哪個動作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9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3688" y="1484784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20888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82144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4340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0797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07254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63711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20168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76625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3082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895390" y="155679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820888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382144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94340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50797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7254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63711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20168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76625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33082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895390" y="386104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820888" y="202622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20888" y="249566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820888" y="295079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820888" y="340591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895390" y="202622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895390" y="249566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895390" y="295079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895390" y="340591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873065" y="2038530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834876" y="158925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359702" y="158925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749277" y="1589251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5141166" y="152375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566919" y="1573022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4004652" y="153107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938767" y="3877278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255559" y="38363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690989" y="383630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5120433" y="383195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630130" y="389031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4059574" y="388875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486991" y="3886791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470027" y="157925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915513" y="158925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303875" y="152375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745209" y="153350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701800" y="1998646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753000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313503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876154" y="382655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382144" y="1916832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8"/>
          <p:cNvSpPr>
            <a:spLocks noGrp="1"/>
          </p:cNvSpPr>
          <p:nvPr>
            <p:ph sz="quarter" idx="1"/>
          </p:nvPr>
        </p:nvSpPr>
        <p:spPr>
          <a:xfrm>
            <a:off x="2403519" y="1907759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[SET-NAME]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SET-TEMP]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SET-GAS]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SET-COMM]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SET-PSON]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SET-ALAM]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SET-PASS]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SET-EMG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INI-TIME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SET-I/O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SET-ZONE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弧形接點 2"/>
          <p:cNvCxnSpPr/>
          <p:nvPr/>
        </p:nvCxnSpPr>
        <p:spPr>
          <a:xfrm rot="5400000">
            <a:off x="3368821" y="4056115"/>
            <a:ext cx="1224136" cy="257938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內容版面配置區 7"/>
          <p:cNvSpPr>
            <a:spLocks noGrp="1"/>
          </p:cNvSpPr>
          <p:nvPr>
            <p:ph sz="quarter" idx="1"/>
          </p:nvPr>
        </p:nvSpPr>
        <p:spPr>
          <a:xfrm>
            <a:off x="3235427" y="4804332"/>
            <a:ext cx="1331491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選擇連接的裝置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1" name="弧形接點 60"/>
          <p:cNvCxnSpPr/>
          <p:nvPr/>
        </p:nvCxnSpPr>
        <p:spPr>
          <a:xfrm rot="16200000" flipH="1">
            <a:off x="4548988" y="4144460"/>
            <a:ext cx="1224136" cy="81247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內容版面配置區 7"/>
          <p:cNvSpPr>
            <a:spLocks noGrp="1"/>
          </p:cNvSpPr>
          <p:nvPr>
            <p:ph sz="quarter" idx="1"/>
          </p:nvPr>
        </p:nvSpPr>
        <p:spPr>
          <a:xfrm>
            <a:off x="4686786" y="4818508"/>
            <a:ext cx="1757422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模式和是否啟用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ON-LINE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</p:txBody>
      </p:sp>
      <p:cxnSp>
        <p:nvCxnSpPr>
          <p:cNvPr id="64" name="弧形接點 63"/>
          <p:cNvCxnSpPr/>
          <p:nvPr/>
        </p:nvCxnSpPr>
        <p:spPr>
          <a:xfrm flipV="1">
            <a:off x="6660232" y="3238822"/>
            <a:ext cx="1080120" cy="334193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內容版面配置區 7"/>
          <p:cNvSpPr>
            <a:spLocks noGrp="1"/>
          </p:cNvSpPr>
          <p:nvPr>
            <p:ph sz="quarter" idx="1"/>
          </p:nvPr>
        </p:nvSpPr>
        <p:spPr>
          <a:xfrm>
            <a:off x="7711950" y="3117886"/>
            <a:ext cx="1331491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可以選擇分成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3/4/5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ZONE</a:t>
            </a:r>
          </a:p>
          <a:p>
            <a:pPr marL="0" indent="0">
              <a:buNone/>
            </a:pP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2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3B808-5AEF-1386-F525-D16743F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5D148-F3BD-2B8B-CC58-32D180F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EE0D1DC-F93B-332E-0876-C4AD36A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8BC27D8-817D-5DFA-1DC2-03228602D007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</a:t>
            </a:r>
            <a:r>
              <a:rPr kumimoji="0" lang="zh-TW" altLang="en-US" sz="2400" dirty="0" smtClean="0">
                <a:latin typeface="+mn-ea"/>
              </a:rPr>
              <a:t>開始跟值大夜了，目前</a:t>
            </a:r>
            <a:r>
              <a:rPr kumimoji="0" lang="en-US" altLang="zh-TW" sz="2400" dirty="0" smtClean="0">
                <a:latin typeface="+mn-ea"/>
              </a:rPr>
              <a:t>WSIX</a:t>
            </a:r>
            <a:r>
              <a:rPr kumimoji="0" lang="zh-TW" altLang="en-US" sz="2400" dirty="0" smtClean="0">
                <a:latin typeface="+mn-ea"/>
              </a:rPr>
              <a:t>當機處理這部分還需要更加熟悉，操作介面懂了，但是面對什麼方面的問題需要怎麼應對還需累積經驗。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68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476672"/>
            <a:ext cx="78340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8/15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學習處理當機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8/16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學習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處理當機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8/17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拿手機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8/18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機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8/19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拿手機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8/22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拿手機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8/23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機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8/24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拿手機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8/25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拿手機</a:t>
            </a:r>
            <a:endParaRPr kumimoji="0" lang="en-US" altLang="zh-TW" sz="2800" b="1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8/26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拿手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機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0688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M3100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介面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03250" y="1844824"/>
            <a:ext cx="814521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27583" y="2636912"/>
            <a:ext cx="4489579" cy="2232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02919" y="2060848"/>
            <a:ext cx="2016224" cy="2148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47151" y="450912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99676" y="451297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552201" y="450912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04726" y="45067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447151" y="498062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999676" y="4980620"/>
            <a:ext cx="423738" cy="360040"/>
          </a:xfrm>
          <a:prstGeom prst="rect">
            <a:avLst/>
          </a:prstGeom>
          <a:solidFill>
            <a:srgbClr val="FC21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52201" y="4980620"/>
            <a:ext cx="423738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109591" y="49782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749355" y="4978256"/>
            <a:ext cx="783083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005227" y="21328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463793" y="21328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922359" y="2133217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7378164" y="21328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005227" y="253879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463793" y="253879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922359" y="2539151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378164" y="2538790"/>
            <a:ext cx="423738" cy="360040"/>
          </a:xfrm>
          <a:prstGeom prst="rect">
            <a:avLst/>
          </a:prstGeom>
          <a:solidFill>
            <a:srgbClr val="FE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005227" y="2944724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463793" y="2944724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922359" y="2945085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378164" y="2944724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998475" y="3350658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457041" y="3350658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6915607" y="3351019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7371412" y="3350658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998475" y="3746399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457041" y="3746399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915607" y="3746760"/>
            <a:ext cx="423738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7371412" y="3746399"/>
            <a:ext cx="423738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6073080" y="3782706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等腰三角形 42"/>
          <p:cNvSpPr/>
          <p:nvPr/>
        </p:nvSpPr>
        <p:spPr>
          <a:xfrm rot="16200000">
            <a:off x="6084968" y="2217675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6597020" y="2218398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等腰三角形 44"/>
          <p:cNvSpPr/>
          <p:nvPr/>
        </p:nvSpPr>
        <p:spPr>
          <a:xfrm>
            <a:off x="7029678" y="2205835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 rot="10800000">
            <a:off x="7486837" y="2217675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6073671" y="3395457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6990212" y="3392228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6510709" y="3392228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6066328" y="2986686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6066328" y="2577967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6524894" y="2589004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6529100" y="2983626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6990212" y="2983987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6983460" y="2597342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7439265" y="2923082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7392681" y="3325594"/>
            <a:ext cx="473126" cy="3397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內容版面配置區 7"/>
          <p:cNvSpPr>
            <a:spLocks noGrp="1"/>
          </p:cNvSpPr>
          <p:nvPr>
            <p:ph sz="quarter" idx="1"/>
          </p:nvPr>
        </p:nvSpPr>
        <p:spPr>
          <a:xfrm>
            <a:off x="7795150" y="5034093"/>
            <a:ext cx="658871" cy="259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內容版面配置區 7"/>
          <p:cNvSpPr>
            <a:spLocks noGrp="1"/>
          </p:cNvSpPr>
          <p:nvPr>
            <p:ph sz="quarter" idx="1"/>
          </p:nvPr>
        </p:nvSpPr>
        <p:spPr>
          <a:xfrm>
            <a:off x="7022141" y="5042028"/>
            <a:ext cx="658871" cy="259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59437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797466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233089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2671662" y="268532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108760" y="268532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545314" y="269111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986449" y="269111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427584" y="269111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922058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860667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1359437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1797466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2233089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2671662" y="460815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3108760" y="460815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3545314" y="461394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86449" y="461394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427584" y="461394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922058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4860667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22058" y="310508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22058" y="347666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922058" y="3861368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922058" y="423464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4859169" y="310508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/>
        </p:nvSpPr>
        <p:spPr>
          <a:xfrm>
            <a:off x="4859169" y="347666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4859169" y="3861368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859169" y="423464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/>
        </p:nvSpPr>
        <p:spPr>
          <a:xfrm>
            <a:off x="1359437" y="2983626"/>
            <a:ext cx="3420915" cy="1523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內容版面配置區 7"/>
          <p:cNvSpPr>
            <a:spLocks noGrp="1"/>
          </p:cNvSpPr>
          <p:nvPr>
            <p:ph sz="quarter" idx="1"/>
          </p:nvPr>
        </p:nvSpPr>
        <p:spPr>
          <a:xfrm>
            <a:off x="7389310" y="2619442"/>
            <a:ext cx="462496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內容版面配置區 7"/>
          <p:cNvSpPr>
            <a:spLocks noGrp="1"/>
          </p:cNvSpPr>
          <p:nvPr>
            <p:ph sz="quarter" idx="1"/>
          </p:nvPr>
        </p:nvSpPr>
        <p:spPr>
          <a:xfrm>
            <a:off x="6392009" y="3811494"/>
            <a:ext cx="583929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內容版面配置區 7"/>
          <p:cNvSpPr>
            <a:spLocks noGrp="1"/>
          </p:cNvSpPr>
          <p:nvPr>
            <p:ph sz="quarter" idx="1"/>
          </p:nvPr>
        </p:nvSpPr>
        <p:spPr>
          <a:xfrm>
            <a:off x="6842263" y="3814603"/>
            <a:ext cx="583929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內容版面配置區 7"/>
          <p:cNvSpPr>
            <a:spLocks noGrp="1"/>
          </p:cNvSpPr>
          <p:nvPr>
            <p:ph sz="quarter" idx="1"/>
          </p:nvPr>
        </p:nvSpPr>
        <p:spPr>
          <a:xfrm>
            <a:off x="7302979" y="3809537"/>
            <a:ext cx="583929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內容版面配置區 7"/>
          <p:cNvSpPr>
            <a:spLocks noGrp="1"/>
          </p:cNvSpPr>
          <p:nvPr>
            <p:ph sz="quarter" idx="1"/>
          </p:nvPr>
        </p:nvSpPr>
        <p:spPr>
          <a:xfrm>
            <a:off x="5319736" y="4585785"/>
            <a:ext cx="658871" cy="2598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內容版面配置區 7"/>
          <p:cNvSpPr>
            <a:spLocks noGrp="1"/>
          </p:cNvSpPr>
          <p:nvPr>
            <p:ph sz="quarter" idx="1"/>
          </p:nvPr>
        </p:nvSpPr>
        <p:spPr>
          <a:xfrm>
            <a:off x="5878983" y="4540032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內容版面配置區 7"/>
          <p:cNvSpPr>
            <a:spLocks noGrp="1"/>
          </p:cNvSpPr>
          <p:nvPr>
            <p:ph sz="quarter" idx="1"/>
          </p:nvPr>
        </p:nvSpPr>
        <p:spPr>
          <a:xfrm>
            <a:off x="6420854" y="4586989"/>
            <a:ext cx="658871" cy="2598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內容版面配置區 7"/>
          <p:cNvSpPr>
            <a:spLocks noGrp="1"/>
          </p:cNvSpPr>
          <p:nvPr>
            <p:ph sz="quarter" idx="1"/>
          </p:nvPr>
        </p:nvSpPr>
        <p:spPr>
          <a:xfrm>
            <a:off x="6990212" y="4581335"/>
            <a:ext cx="658871" cy="2598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內容版面配置區 7"/>
          <p:cNvSpPr>
            <a:spLocks noGrp="1"/>
          </p:cNvSpPr>
          <p:nvPr>
            <p:ph sz="quarter" idx="1"/>
          </p:nvPr>
        </p:nvSpPr>
        <p:spPr>
          <a:xfrm>
            <a:off x="5329584" y="4999057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內容版面配置區 7"/>
          <p:cNvSpPr>
            <a:spLocks noGrp="1"/>
          </p:cNvSpPr>
          <p:nvPr>
            <p:ph sz="quarter" idx="1"/>
          </p:nvPr>
        </p:nvSpPr>
        <p:spPr>
          <a:xfrm>
            <a:off x="5878983" y="4992049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內容版面配置區 7"/>
          <p:cNvSpPr>
            <a:spLocks noGrp="1"/>
          </p:cNvSpPr>
          <p:nvPr>
            <p:ph sz="quarter" idx="1"/>
          </p:nvPr>
        </p:nvSpPr>
        <p:spPr>
          <a:xfrm>
            <a:off x="6437067" y="4999057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BC32A-2BB6-4C83-806A-568BF92A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95604-4467-3713-2E40-40D0BFA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40663" y="1522814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97863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259119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82037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38494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94951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51408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07865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64322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20779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77236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697863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2259119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82037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38494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394951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51408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07865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64322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20779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677236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697863" y="20642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1697863" y="25336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97863" y="298882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1697863" y="344394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6772365" y="20642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6772365" y="25336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6772365" y="298882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6772365" y="344394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內容版面配置區 7"/>
          <p:cNvSpPr>
            <a:spLocks noGrp="1"/>
          </p:cNvSpPr>
          <p:nvPr>
            <p:ph sz="quarter" idx="1"/>
          </p:nvPr>
        </p:nvSpPr>
        <p:spPr>
          <a:xfrm>
            <a:off x="6711851" y="162728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內容版面配置區 7"/>
          <p:cNvSpPr>
            <a:spLocks noGrp="1"/>
          </p:cNvSpPr>
          <p:nvPr>
            <p:ph sz="quarter" idx="1"/>
          </p:nvPr>
        </p:nvSpPr>
        <p:spPr>
          <a:xfrm>
            <a:off x="6236677" y="162728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內容版面配置區 7"/>
          <p:cNvSpPr>
            <a:spLocks noGrp="1"/>
          </p:cNvSpPr>
          <p:nvPr>
            <p:ph sz="quarter" idx="1"/>
          </p:nvPr>
        </p:nvSpPr>
        <p:spPr>
          <a:xfrm>
            <a:off x="5626252" y="1627281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內容版面配置區 7"/>
          <p:cNvSpPr>
            <a:spLocks noGrp="1"/>
          </p:cNvSpPr>
          <p:nvPr>
            <p:ph sz="quarter" idx="1"/>
          </p:nvPr>
        </p:nvSpPr>
        <p:spPr>
          <a:xfrm>
            <a:off x="5018141" y="156178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內容版面配置區 7"/>
          <p:cNvSpPr>
            <a:spLocks noGrp="1"/>
          </p:cNvSpPr>
          <p:nvPr>
            <p:ph sz="quarter" idx="1"/>
          </p:nvPr>
        </p:nvSpPr>
        <p:spPr>
          <a:xfrm>
            <a:off x="4443894" y="1611052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內容版面配置區 7"/>
          <p:cNvSpPr>
            <a:spLocks noGrp="1"/>
          </p:cNvSpPr>
          <p:nvPr>
            <p:ph sz="quarter" idx="1"/>
          </p:nvPr>
        </p:nvSpPr>
        <p:spPr>
          <a:xfrm>
            <a:off x="3881627" y="156910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66" name="內容版面配置區 7"/>
          <p:cNvSpPr>
            <a:spLocks noGrp="1"/>
          </p:cNvSpPr>
          <p:nvPr>
            <p:ph sz="quarter" idx="1"/>
          </p:nvPr>
        </p:nvSpPr>
        <p:spPr>
          <a:xfrm>
            <a:off x="6815742" y="3915308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內容版面配置區 7"/>
          <p:cNvSpPr>
            <a:spLocks noGrp="1"/>
          </p:cNvSpPr>
          <p:nvPr>
            <p:ph sz="quarter" idx="1"/>
          </p:nvPr>
        </p:nvSpPr>
        <p:spPr>
          <a:xfrm>
            <a:off x="6132534" y="387433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68" name="內容版面配置區 7"/>
          <p:cNvSpPr>
            <a:spLocks noGrp="1"/>
          </p:cNvSpPr>
          <p:nvPr>
            <p:ph sz="quarter" idx="1"/>
          </p:nvPr>
        </p:nvSpPr>
        <p:spPr>
          <a:xfrm>
            <a:off x="5567964" y="387433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69" name="內容版面配置區 7"/>
          <p:cNvSpPr>
            <a:spLocks noGrp="1"/>
          </p:cNvSpPr>
          <p:nvPr>
            <p:ph sz="quarter" idx="1"/>
          </p:nvPr>
        </p:nvSpPr>
        <p:spPr>
          <a:xfrm>
            <a:off x="4997408" y="386998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70" name="內容版面配置區 7"/>
          <p:cNvSpPr>
            <a:spLocks noGrp="1"/>
          </p:cNvSpPr>
          <p:nvPr>
            <p:ph sz="quarter" idx="1"/>
          </p:nvPr>
        </p:nvSpPr>
        <p:spPr>
          <a:xfrm>
            <a:off x="4507105" y="392834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內容版面配置區 7"/>
          <p:cNvSpPr>
            <a:spLocks noGrp="1"/>
          </p:cNvSpPr>
          <p:nvPr>
            <p:ph sz="quarter" idx="1"/>
          </p:nvPr>
        </p:nvSpPr>
        <p:spPr>
          <a:xfrm>
            <a:off x="3936549" y="392678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內容版面配置區 7"/>
          <p:cNvSpPr>
            <a:spLocks noGrp="1"/>
          </p:cNvSpPr>
          <p:nvPr>
            <p:ph sz="quarter" idx="1"/>
          </p:nvPr>
        </p:nvSpPr>
        <p:spPr>
          <a:xfrm>
            <a:off x="3363966" y="3924821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內容版面配置區 7"/>
          <p:cNvSpPr>
            <a:spLocks noGrp="1"/>
          </p:cNvSpPr>
          <p:nvPr>
            <p:ph sz="quarter" idx="1"/>
          </p:nvPr>
        </p:nvSpPr>
        <p:spPr>
          <a:xfrm>
            <a:off x="3347002" y="161728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內容版面配置區 7"/>
          <p:cNvSpPr>
            <a:spLocks noGrp="1"/>
          </p:cNvSpPr>
          <p:nvPr>
            <p:ph sz="quarter" idx="1"/>
          </p:nvPr>
        </p:nvSpPr>
        <p:spPr>
          <a:xfrm>
            <a:off x="2792488" y="162728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內容版面配置區 7"/>
          <p:cNvSpPr>
            <a:spLocks noGrp="1"/>
          </p:cNvSpPr>
          <p:nvPr>
            <p:ph sz="quarter" idx="1"/>
          </p:nvPr>
        </p:nvSpPr>
        <p:spPr>
          <a:xfrm>
            <a:off x="2180850" y="156178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76" name="內容版面配置區 7"/>
          <p:cNvSpPr>
            <a:spLocks noGrp="1"/>
          </p:cNvSpPr>
          <p:nvPr>
            <p:ph sz="quarter" idx="1"/>
          </p:nvPr>
        </p:nvSpPr>
        <p:spPr>
          <a:xfrm>
            <a:off x="1622184" y="157153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78" name="內容版面配置區 7"/>
          <p:cNvSpPr>
            <a:spLocks noGrp="1"/>
          </p:cNvSpPr>
          <p:nvPr>
            <p:ph sz="quarter" idx="1"/>
          </p:nvPr>
        </p:nvSpPr>
        <p:spPr>
          <a:xfrm>
            <a:off x="1629975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79" name="內容版面配置區 7"/>
          <p:cNvSpPr>
            <a:spLocks noGrp="1"/>
          </p:cNvSpPr>
          <p:nvPr>
            <p:ph sz="quarter" idx="1"/>
          </p:nvPr>
        </p:nvSpPr>
        <p:spPr>
          <a:xfrm>
            <a:off x="2190478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80" name="內容版面配置區 7"/>
          <p:cNvSpPr>
            <a:spLocks noGrp="1"/>
          </p:cNvSpPr>
          <p:nvPr>
            <p:ph sz="quarter" idx="1"/>
          </p:nvPr>
        </p:nvSpPr>
        <p:spPr>
          <a:xfrm>
            <a:off x="2753129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81" name="矩形 80"/>
          <p:cNvSpPr/>
          <p:nvPr/>
        </p:nvSpPr>
        <p:spPr>
          <a:xfrm>
            <a:off x="2259119" y="1954862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右大括弧 81"/>
          <p:cNvSpPr/>
          <p:nvPr/>
        </p:nvSpPr>
        <p:spPr>
          <a:xfrm rot="16200000">
            <a:off x="4948229" y="-612165"/>
            <a:ext cx="231310" cy="39357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內容版面配置區 7"/>
          <p:cNvSpPr>
            <a:spLocks noGrp="1"/>
          </p:cNvSpPr>
          <p:nvPr>
            <p:ph sz="quarter" idx="1"/>
          </p:nvPr>
        </p:nvSpPr>
        <p:spPr>
          <a:xfrm>
            <a:off x="4628595" y="921385"/>
            <a:ext cx="939369" cy="4105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右大括弧 83"/>
          <p:cNvSpPr/>
          <p:nvPr/>
        </p:nvSpPr>
        <p:spPr>
          <a:xfrm rot="5400000">
            <a:off x="4094274" y="3817676"/>
            <a:ext cx="231310" cy="11761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內容版面配置區 7"/>
          <p:cNvSpPr>
            <a:spLocks noGrp="1"/>
          </p:cNvSpPr>
          <p:nvPr>
            <p:ph sz="quarter" idx="1"/>
          </p:nvPr>
        </p:nvSpPr>
        <p:spPr>
          <a:xfrm>
            <a:off x="3740244" y="4552367"/>
            <a:ext cx="939369" cy="41053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8" name="弧形接點 87"/>
          <p:cNvCxnSpPr/>
          <p:nvPr/>
        </p:nvCxnSpPr>
        <p:spPr>
          <a:xfrm flipV="1">
            <a:off x="7276421" y="1549118"/>
            <a:ext cx="398106" cy="171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內容版面配置區 7"/>
          <p:cNvSpPr>
            <a:spLocks noGrp="1"/>
          </p:cNvSpPr>
          <p:nvPr>
            <p:ph sz="quarter" idx="1"/>
          </p:nvPr>
        </p:nvSpPr>
        <p:spPr>
          <a:xfrm>
            <a:off x="7596336" y="1379311"/>
            <a:ext cx="1008112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跳步驟時會用到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0" name="弧形接點 89"/>
          <p:cNvCxnSpPr>
            <a:stCxn id="50" idx="3"/>
          </p:cNvCxnSpPr>
          <p:nvPr/>
        </p:nvCxnSpPr>
        <p:spPr>
          <a:xfrm>
            <a:off x="7276421" y="4043094"/>
            <a:ext cx="398106" cy="144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內容版面配置區 7"/>
          <p:cNvSpPr>
            <a:spLocks noGrp="1"/>
          </p:cNvSpPr>
          <p:nvPr>
            <p:ph sz="quarter" idx="1"/>
          </p:nvPr>
        </p:nvSpPr>
        <p:spPr>
          <a:xfrm>
            <a:off x="7596336" y="4005064"/>
            <a:ext cx="1008112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2" name="弧形接點 91"/>
          <p:cNvCxnSpPr>
            <a:stCxn id="39" idx="0"/>
          </p:cNvCxnSpPr>
          <p:nvPr/>
        </p:nvCxnSpPr>
        <p:spPr>
          <a:xfrm rot="5400000" flipH="1" flipV="1">
            <a:off x="6330190" y="1256287"/>
            <a:ext cx="468168" cy="208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內容版面配置區 7"/>
          <p:cNvSpPr>
            <a:spLocks noGrp="1"/>
          </p:cNvSpPr>
          <p:nvPr>
            <p:ph sz="quarter" idx="1"/>
          </p:nvPr>
        </p:nvSpPr>
        <p:spPr>
          <a:xfrm>
            <a:off x="6511364" y="909011"/>
            <a:ext cx="1144444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查看氣體流量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4" name="弧形接點 93"/>
          <p:cNvCxnSpPr/>
          <p:nvPr/>
        </p:nvCxnSpPr>
        <p:spPr>
          <a:xfrm rot="5400000" flipH="1" flipV="1">
            <a:off x="5760022" y="1241499"/>
            <a:ext cx="468168" cy="208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內容版面配置區 7"/>
          <p:cNvSpPr>
            <a:spLocks noGrp="1"/>
          </p:cNvSpPr>
          <p:nvPr>
            <p:ph sz="quarter" idx="1"/>
          </p:nvPr>
        </p:nvSpPr>
        <p:spPr>
          <a:xfrm>
            <a:off x="5786800" y="887635"/>
            <a:ext cx="1144444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cxnSp>
        <p:nvCxnSpPr>
          <p:cNvPr id="96" name="弧形接點 95"/>
          <p:cNvCxnSpPr>
            <a:stCxn id="37" idx="0"/>
          </p:cNvCxnSpPr>
          <p:nvPr/>
        </p:nvCxnSpPr>
        <p:spPr>
          <a:xfrm rot="5400000" flipH="1" flipV="1">
            <a:off x="5157609" y="1094460"/>
            <a:ext cx="673437" cy="327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內容版面配置區 7"/>
          <p:cNvSpPr>
            <a:spLocks noGrp="1"/>
          </p:cNvSpPr>
          <p:nvPr>
            <p:ph sz="quarter" idx="1"/>
          </p:nvPr>
        </p:nvSpPr>
        <p:spPr>
          <a:xfrm>
            <a:off x="5341149" y="686779"/>
            <a:ext cx="1327575" cy="4105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紀錄表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弧形接點 97"/>
          <p:cNvCxnSpPr>
            <a:stCxn id="45" idx="2"/>
          </p:cNvCxnSpPr>
          <p:nvPr/>
        </p:nvCxnSpPr>
        <p:spPr>
          <a:xfrm rot="16200000" flipH="1">
            <a:off x="4145981" y="4242672"/>
            <a:ext cx="775796" cy="6646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弧形接點 98"/>
          <p:cNvCxnSpPr>
            <a:stCxn id="44" idx="2"/>
          </p:cNvCxnSpPr>
          <p:nvPr/>
        </p:nvCxnSpPr>
        <p:spPr>
          <a:xfrm rot="16200000" flipH="1">
            <a:off x="3891477" y="3932606"/>
            <a:ext cx="387898" cy="8969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弧形接點 99"/>
          <p:cNvCxnSpPr>
            <a:stCxn id="46" idx="2"/>
          </p:cNvCxnSpPr>
          <p:nvPr/>
        </p:nvCxnSpPr>
        <p:spPr>
          <a:xfrm rot="5400000">
            <a:off x="4456047" y="4264942"/>
            <a:ext cx="387898" cy="23223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內容版面配置區 7"/>
          <p:cNvSpPr>
            <a:spLocks noGrp="1"/>
          </p:cNvSpPr>
          <p:nvPr>
            <p:ph sz="quarter" idx="1"/>
          </p:nvPr>
        </p:nvSpPr>
        <p:spPr>
          <a:xfrm>
            <a:off x="4295727" y="4950544"/>
            <a:ext cx="1940950" cy="4105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選擇、複製、編輯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4" name="弧形接點 103"/>
          <p:cNvCxnSpPr>
            <a:stCxn id="80" idx="2"/>
          </p:cNvCxnSpPr>
          <p:nvPr/>
        </p:nvCxnSpPr>
        <p:spPr>
          <a:xfrm rot="5400000">
            <a:off x="2685189" y="4265280"/>
            <a:ext cx="532976" cy="242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內容版面配置區 7"/>
          <p:cNvSpPr>
            <a:spLocks noGrp="1"/>
          </p:cNvSpPr>
          <p:nvPr>
            <p:ph sz="quarter" idx="1"/>
          </p:nvPr>
        </p:nvSpPr>
        <p:spPr>
          <a:xfrm>
            <a:off x="2376832" y="4625099"/>
            <a:ext cx="1150971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溫度補償值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弧形接點 105"/>
          <p:cNvCxnSpPr>
            <a:stCxn id="34" idx="0"/>
          </p:cNvCxnSpPr>
          <p:nvPr/>
        </p:nvCxnSpPr>
        <p:spPr>
          <a:xfrm rot="5400000" flipH="1" flipV="1">
            <a:off x="3514235" y="1220056"/>
            <a:ext cx="497504" cy="252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內容版面配置區 7"/>
          <p:cNvSpPr>
            <a:spLocks noGrp="1"/>
          </p:cNvSpPr>
          <p:nvPr>
            <p:ph sz="quarter" idx="1"/>
          </p:nvPr>
        </p:nvSpPr>
        <p:spPr>
          <a:xfrm>
            <a:off x="3298359" y="698064"/>
            <a:ext cx="1327575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原因、步驟、時間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9" name="弧形接點 108"/>
          <p:cNvCxnSpPr>
            <a:stCxn id="33" idx="0"/>
          </p:cNvCxnSpPr>
          <p:nvPr/>
        </p:nvCxnSpPr>
        <p:spPr>
          <a:xfrm rot="16200000" flipV="1">
            <a:off x="2641480" y="1163899"/>
            <a:ext cx="495418" cy="3664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內容版面配置區 7"/>
          <p:cNvSpPr>
            <a:spLocks noGrp="1"/>
          </p:cNvSpPr>
          <p:nvPr>
            <p:ph sz="quarter" idx="1"/>
          </p:nvPr>
        </p:nvSpPr>
        <p:spPr>
          <a:xfrm>
            <a:off x="1912258" y="881262"/>
            <a:ext cx="1587434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當下機台的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3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62309F62-3CAB-DC35-9F44-DCEF4345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 wrap="square" anchor="b"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M3200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57D109B-C0F7-C73E-8E3A-0AE37800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12ADA-AA6F-8307-9AB3-8F829150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6732C0-D5C6-4166-9C36-0007C32C7FD6}" type="slidenum">
              <a:rPr lang="zh-TW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zh-TW" altLang="en-US"/>
          </a:p>
        </p:txBody>
      </p:sp>
      <p:sp>
        <p:nvSpPr>
          <p:cNvPr id="252" name="矩形 251"/>
          <p:cNvSpPr/>
          <p:nvPr/>
        </p:nvSpPr>
        <p:spPr>
          <a:xfrm>
            <a:off x="603250" y="1844824"/>
            <a:ext cx="8145214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矩形 252"/>
          <p:cNvSpPr/>
          <p:nvPr/>
        </p:nvSpPr>
        <p:spPr>
          <a:xfrm>
            <a:off x="827583" y="2636912"/>
            <a:ext cx="4489579" cy="22322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矩形 253"/>
          <p:cNvSpPr/>
          <p:nvPr/>
        </p:nvSpPr>
        <p:spPr>
          <a:xfrm>
            <a:off x="5902919" y="2060848"/>
            <a:ext cx="2016224" cy="21484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矩形 254"/>
          <p:cNvSpPr/>
          <p:nvPr/>
        </p:nvSpPr>
        <p:spPr>
          <a:xfrm>
            <a:off x="5447151" y="450912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矩形 255"/>
          <p:cNvSpPr/>
          <p:nvPr/>
        </p:nvSpPr>
        <p:spPr>
          <a:xfrm>
            <a:off x="5999676" y="451297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矩形 256"/>
          <p:cNvSpPr/>
          <p:nvPr/>
        </p:nvSpPr>
        <p:spPr>
          <a:xfrm>
            <a:off x="6552201" y="450912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8" name="矩形 257"/>
          <p:cNvSpPr/>
          <p:nvPr/>
        </p:nvSpPr>
        <p:spPr>
          <a:xfrm>
            <a:off x="7104726" y="45067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矩形 258"/>
          <p:cNvSpPr/>
          <p:nvPr/>
        </p:nvSpPr>
        <p:spPr>
          <a:xfrm>
            <a:off x="5447151" y="498062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矩形 259"/>
          <p:cNvSpPr/>
          <p:nvPr/>
        </p:nvSpPr>
        <p:spPr>
          <a:xfrm>
            <a:off x="5999676" y="4980620"/>
            <a:ext cx="423738" cy="360040"/>
          </a:xfrm>
          <a:prstGeom prst="rect">
            <a:avLst/>
          </a:prstGeom>
          <a:solidFill>
            <a:srgbClr val="FC21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矩形 260"/>
          <p:cNvSpPr/>
          <p:nvPr/>
        </p:nvSpPr>
        <p:spPr>
          <a:xfrm>
            <a:off x="6552201" y="4980620"/>
            <a:ext cx="423738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矩形 261"/>
          <p:cNvSpPr/>
          <p:nvPr/>
        </p:nvSpPr>
        <p:spPr>
          <a:xfrm>
            <a:off x="7109591" y="49782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矩形 262"/>
          <p:cNvSpPr/>
          <p:nvPr/>
        </p:nvSpPr>
        <p:spPr>
          <a:xfrm>
            <a:off x="7749355" y="4978256"/>
            <a:ext cx="783083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矩形 263"/>
          <p:cNvSpPr/>
          <p:nvPr/>
        </p:nvSpPr>
        <p:spPr>
          <a:xfrm>
            <a:off x="6005227" y="21328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矩形 264"/>
          <p:cNvSpPr/>
          <p:nvPr/>
        </p:nvSpPr>
        <p:spPr>
          <a:xfrm>
            <a:off x="6463793" y="21328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矩形 265"/>
          <p:cNvSpPr/>
          <p:nvPr/>
        </p:nvSpPr>
        <p:spPr>
          <a:xfrm>
            <a:off x="6922359" y="2133217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7" name="矩形 266"/>
          <p:cNvSpPr/>
          <p:nvPr/>
        </p:nvSpPr>
        <p:spPr>
          <a:xfrm>
            <a:off x="7378164" y="2132856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矩形 267"/>
          <p:cNvSpPr/>
          <p:nvPr/>
        </p:nvSpPr>
        <p:spPr>
          <a:xfrm>
            <a:off x="6005227" y="253879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 268"/>
          <p:cNvSpPr/>
          <p:nvPr/>
        </p:nvSpPr>
        <p:spPr>
          <a:xfrm>
            <a:off x="6463793" y="2538790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矩形 269"/>
          <p:cNvSpPr/>
          <p:nvPr/>
        </p:nvSpPr>
        <p:spPr>
          <a:xfrm>
            <a:off x="6922359" y="2539151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矩形 270"/>
          <p:cNvSpPr/>
          <p:nvPr/>
        </p:nvSpPr>
        <p:spPr>
          <a:xfrm>
            <a:off x="7378164" y="2538790"/>
            <a:ext cx="423738" cy="360040"/>
          </a:xfrm>
          <a:prstGeom prst="rect">
            <a:avLst/>
          </a:prstGeom>
          <a:solidFill>
            <a:srgbClr val="FE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2" name="矩形 271"/>
          <p:cNvSpPr/>
          <p:nvPr/>
        </p:nvSpPr>
        <p:spPr>
          <a:xfrm>
            <a:off x="6005227" y="2944724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>
            <a:off x="6463793" y="2944724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矩形 273"/>
          <p:cNvSpPr/>
          <p:nvPr/>
        </p:nvSpPr>
        <p:spPr>
          <a:xfrm>
            <a:off x="6922359" y="2945085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矩形 274"/>
          <p:cNvSpPr/>
          <p:nvPr/>
        </p:nvSpPr>
        <p:spPr>
          <a:xfrm>
            <a:off x="7378164" y="2944724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 275"/>
          <p:cNvSpPr/>
          <p:nvPr/>
        </p:nvSpPr>
        <p:spPr>
          <a:xfrm>
            <a:off x="5998475" y="3350658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矩形 276"/>
          <p:cNvSpPr/>
          <p:nvPr/>
        </p:nvSpPr>
        <p:spPr>
          <a:xfrm>
            <a:off x="6457041" y="3350658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矩形 277"/>
          <p:cNvSpPr/>
          <p:nvPr/>
        </p:nvSpPr>
        <p:spPr>
          <a:xfrm>
            <a:off x="6915607" y="3351019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矩形 278"/>
          <p:cNvSpPr/>
          <p:nvPr/>
        </p:nvSpPr>
        <p:spPr>
          <a:xfrm>
            <a:off x="7371412" y="3350658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矩形 279"/>
          <p:cNvSpPr/>
          <p:nvPr/>
        </p:nvSpPr>
        <p:spPr>
          <a:xfrm>
            <a:off x="5998475" y="3746399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矩形 280"/>
          <p:cNvSpPr/>
          <p:nvPr/>
        </p:nvSpPr>
        <p:spPr>
          <a:xfrm>
            <a:off x="6457041" y="3746399"/>
            <a:ext cx="42373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矩形 281"/>
          <p:cNvSpPr/>
          <p:nvPr/>
        </p:nvSpPr>
        <p:spPr>
          <a:xfrm>
            <a:off x="6915607" y="3746760"/>
            <a:ext cx="423738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矩形 282"/>
          <p:cNvSpPr/>
          <p:nvPr/>
        </p:nvSpPr>
        <p:spPr>
          <a:xfrm>
            <a:off x="7371412" y="3746399"/>
            <a:ext cx="423738" cy="36004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4" name="內容版面配置區 7"/>
          <p:cNvSpPr>
            <a:spLocks noGrp="1"/>
          </p:cNvSpPr>
          <p:nvPr>
            <p:ph sz="quarter" idx="1"/>
          </p:nvPr>
        </p:nvSpPr>
        <p:spPr>
          <a:xfrm>
            <a:off x="6073080" y="3782706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等腰三角形 284"/>
          <p:cNvSpPr/>
          <p:nvPr/>
        </p:nvSpPr>
        <p:spPr>
          <a:xfrm rot="16200000">
            <a:off x="6084968" y="2217675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等腰三角形 285"/>
          <p:cNvSpPr/>
          <p:nvPr/>
        </p:nvSpPr>
        <p:spPr>
          <a:xfrm rot="5400000">
            <a:off x="6597020" y="2218398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等腰三角形 286"/>
          <p:cNvSpPr/>
          <p:nvPr/>
        </p:nvSpPr>
        <p:spPr>
          <a:xfrm>
            <a:off x="7029678" y="2205835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等腰三角形 287"/>
          <p:cNvSpPr/>
          <p:nvPr/>
        </p:nvSpPr>
        <p:spPr>
          <a:xfrm rot="10800000">
            <a:off x="7486837" y="2217675"/>
            <a:ext cx="209100" cy="18833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9" name="內容版面配置區 7"/>
          <p:cNvSpPr>
            <a:spLocks noGrp="1"/>
          </p:cNvSpPr>
          <p:nvPr>
            <p:ph sz="quarter" idx="1"/>
          </p:nvPr>
        </p:nvSpPr>
        <p:spPr>
          <a:xfrm>
            <a:off x="6073671" y="3395457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0" name="內容版面配置區 7"/>
          <p:cNvSpPr>
            <a:spLocks noGrp="1"/>
          </p:cNvSpPr>
          <p:nvPr>
            <p:ph sz="quarter" idx="1"/>
          </p:nvPr>
        </p:nvSpPr>
        <p:spPr>
          <a:xfrm>
            <a:off x="6990212" y="3392228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1" name="內容版面配置區 7"/>
          <p:cNvSpPr>
            <a:spLocks noGrp="1"/>
          </p:cNvSpPr>
          <p:nvPr>
            <p:ph sz="quarter" idx="1"/>
          </p:nvPr>
        </p:nvSpPr>
        <p:spPr>
          <a:xfrm>
            <a:off x="6510709" y="3392228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2" name="內容版面配置區 7"/>
          <p:cNvSpPr>
            <a:spLocks noGrp="1"/>
          </p:cNvSpPr>
          <p:nvPr>
            <p:ph sz="quarter" idx="1"/>
          </p:nvPr>
        </p:nvSpPr>
        <p:spPr>
          <a:xfrm>
            <a:off x="6066328" y="2986686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3" name="內容版面配置區 7"/>
          <p:cNvSpPr>
            <a:spLocks noGrp="1"/>
          </p:cNvSpPr>
          <p:nvPr>
            <p:ph sz="quarter" idx="1"/>
          </p:nvPr>
        </p:nvSpPr>
        <p:spPr>
          <a:xfrm>
            <a:off x="6066328" y="2577967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4" name="內容版面配置區 7"/>
          <p:cNvSpPr>
            <a:spLocks noGrp="1"/>
          </p:cNvSpPr>
          <p:nvPr>
            <p:ph sz="quarter" idx="1"/>
          </p:nvPr>
        </p:nvSpPr>
        <p:spPr>
          <a:xfrm>
            <a:off x="6524894" y="2589004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5" name="內容版面配置區 7"/>
          <p:cNvSpPr>
            <a:spLocks noGrp="1"/>
          </p:cNvSpPr>
          <p:nvPr>
            <p:ph sz="quarter" idx="1"/>
          </p:nvPr>
        </p:nvSpPr>
        <p:spPr>
          <a:xfrm>
            <a:off x="6529100" y="2983626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6" name="內容版面配置區 7"/>
          <p:cNvSpPr>
            <a:spLocks noGrp="1"/>
          </p:cNvSpPr>
          <p:nvPr>
            <p:ph sz="quarter" idx="1"/>
          </p:nvPr>
        </p:nvSpPr>
        <p:spPr>
          <a:xfrm>
            <a:off x="6990212" y="2983987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7" name="內容版面配置區 7"/>
          <p:cNvSpPr>
            <a:spLocks noGrp="1"/>
          </p:cNvSpPr>
          <p:nvPr>
            <p:ph sz="quarter" idx="1"/>
          </p:nvPr>
        </p:nvSpPr>
        <p:spPr>
          <a:xfrm>
            <a:off x="6983460" y="2597342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8" name="內容版面配置區 7"/>
          <p:cNvSpPr>
            <a:spLocks noGrp="1"/>
          </p:cNvSpPr>
          <p:nvPr>
            <p:ph sz="quarter" idx="1"/>
          </p:nvPr>
        </p:nvSpPr>
        <p:spPr>
          <a:xfrm>
            <a:off x="7439265" y="2923082"/>
            <a:ext cx="288032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9" name="內容版面配置區 7"/>
          <p:cNvSpPr>
            <a:spLocks noGrp="1"/>
          </p:cNvSpPr>
          <p:nvPr>
            <p:ph sz="quarter" idx="1"/>
          </p:nvPr>
        </p:nvSpPr>
        <p:spPr>
          <a:xfrm>
            <a:off x="7392681" y="3325594"/>
            <a:ext cx="473126" cy="3397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0" name="內容版面配置區 7"/>
          <p:cNvSpPr>
            <a:spLocks noGrp="1"/>
          </p:cNvSpPr>
          <p:nvPr>
            <p:ph sz="quarter" idx="1"/>
          </p:nvPr>
        </p:nvSpPr>
        <p:spPr>
          <a:xfrm>
            <a:off x="7795150" y="5034093"/>
            <a:ext cx="658871" cy="259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1" name="內容版面配置區 7"/>
          <p:cNvSpPr>
            <a:spLocks noGrp="1"/>
          </p:cNvSpPr>
          <p:nvPr>
            <p:ph sz="quarter" idx="1"/>
          </p:nvPr>
        </p:nvSpPr>
        <p:spPr>
          <a:xfrm>
            <a:off x="7022141" y="5042028"/>
            <a:ext cx="658871" cy="259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1359437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矩形 302"/>
          <p:cNvSpPr/>
          <p:nvPr/>
        </p:nvSpPr>
        <p:spPr>
          <a:xfrm>
            <a:off x="1797466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4" name="矩形 303"/>
          <p:cNvSpPr/>
          <p:nvPr/>
        </p:nvSpPr>
        <p:spPr>
          <a:xfrm>
            <a:off x="2233089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5" name="矩形 304"/>
          <p:cNvSpPr/>
          <p:nvPr/>
        </p:nvSpPr>
        <p:spPr>
          <a:xfrm>
            <a:off x="2671662" y="268532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6" name="矩形 305"/>
          <p:cNvSpPr/>
          <p:nvPr/>
        </p:nvSpPr>
        <p:spPr>
          <a:xfrm>
            <a:off x="3108760" y="268532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7" name="矩形 306"/>
          <p:cNvSpPr/>
          <p:nvPr/>
        </p:nvSpPr>
        <p:spPr>
          <a:xfrm>
            <a:off x="3545314" y="269111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8" name="矩形 307"/>
          <p:cNvSpPr/>
          <p:nvPr/>
        </p:nvSpPr>
        <p:spPr>
          <a:xfrm>
            <a:off x="3986449" y="269111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9" name="矩形 308"/>
          <p:cNvSpPr/>
          <p:nvPr/>
        </p:nvSpPr>
        <p:spPr>
          <a:xfrm>
            <a:off x="4427584" y="2691119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0" name="矩形 309"/>
          <p:cNvSpPr/>
          <p:nvPr/>
        </p:nvSpPr>
        <p:spPr>
          <a:xfrm>
            <a:off x="922058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矩形 310"/>
          <p:cNvSpPr/>
          <p:nvPr/>
        </p:nvSpPr>
        <p:spPr>
          <a:xfrm>
            <a:off x="4860667" y="2683680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2" name="矩形 311"/>
          <p:cNvSpPr/>
          <p:nvPr/>
        </p:nvSpPr>
        <p:spPr>
          <a:xfrm>
            <a:off x="1359437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矩形 312"/>
          <p:cNvSpPr/>
          <p:nvPr/>
        </p:nvSpPr>
        <p:spPr>
          <a:xfrm>
            <a:off x="1797466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矩形 313"/>
          <p:cNvSpPr/>
          <p:nvPr/>
        </p:nvSpPr>
        <p:spPr>
          <a:xfrm>
            <a:off x="2233089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矩形 314"/>
          <p:cNvSpPr/>
          <p:nvPr/>
        </p:nvSpPr>
        <p:spPr>
          <a:xfrm>
            <a:off x="2671662" y="460815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6" name="矩形 315"/>
          <p:cNvSpPr/>
          <p:nvPr/>
        </p:nvSpPr>
        <p:spPr>
          <a:xfrm>
            <a:off x="3108760" y="460815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7" name="矩形 316"/>
          <p:cNvSpPr/>
          <p:nvPr/>
        </p:nvSpPr>
        <p:spPr>
          <a:xfrm>
            <a:off x="3545314" y="461394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8" name="矩形 317"/>
          <p:cNvSpPr/>
          <p:nvPr/>
        </p:nvSpPr>
        <p:spPr>
          <a:xfrm>
            <a:off x="3986449" y="461394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9" name="矩形 318"/>
          <p:cNvSpPr/>
          <p:nvPr/>
        </p:nvSpPr>
        <p:spPr>
          <a:xfrm>
            <a:off x="4427584" y="461394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0" name="矩形 319"/>
          <p:cNvSpPr/>
          <p:nvPr/>
        </p:nvSpPr>
        <p:spPr>
          <a:xfrm>
            <a:off x="922058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1" name="矩形 320"/>
          <p:cNvSpPr/>
          <p:nvPr/>
        </p:nvSpPr>
        <p:spPr>
          <a:xfrm>
            <a:off x="4860667" y="4606506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2" name="矩形 321"/>
          <p:cNvSpPr/>
          <p:nvPr/>
        </p:nvSpPr>
        <p:spPr>
          <a:xfrm>
            <a:off x="922058" y="310508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3" name="矩形 322"/>
          <p:cNvSpPr/>
          <p:nvPr/>
        </p:nvSpPr>
        <p:spPr>
          <a:xfrm>
            <a:off x="922058" y="347666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4" name="矩形 323"/>
          <p:cNvSpPr/>
          <p:nvPr/>
        </p:nvSpPr>
        <p:spPr>
          <a:xfrm>
            <a:off x="922058" y="3861368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5" name="矩形 324"/>
          <p:cNvSpPr/>
          <p:nvPr/>
        </p:nvSpPr>
        <p:spPr>
          <a:xfrm>
            <a:off x="922058" y="423464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6" name="矩形 325"/>
          <p:cNvSpPr/>
          <p:nvPr/>
        </p:nvSpPr>
        <p:spPr>
          <a:xfrm>
            <a:off x="4859169" y="310508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7" name="矩形 326"/>
          <p:cNvSpPr/>
          <p:nvPr/>
        </p:nvSpPr>
        <p:spPr>
          <a:xfrm>
            <a:off x="4859169" y="3476665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859169" y="3861368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9" name="矩形 328"/>
          <p:cNvSpPr/>
          <p:nvPr/>
        </p:nvSpPr>
        <p:spPr>
          <a:xfrm>
            <a:off x="4859169" y="4234644"/>
            <a:ext cx="352768" cy="215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矩形 329"/>
          <p:cNvSpPr/>
          <p:nvPr/>
        </p:nvSpPr>
        <p:spPr>
          <a:xfrm>
            <a:off x="1359437" y="2983626"/>
            <a:ext cx="3420915" cy="1523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1" name="內容版面配置區 7"/>
          <p:cNvSpPr>
            <a:spLocks noGrp="1"/>
          </p:cNvSpPr>
          <p:nvPr>
            <p:ph sz="quarter" idx="1"/>
          </p:nvPr>
        </p:nvSpPr>
        <p:spPr>
          <a:xfrm>
            <a:off x="7389310" y="2619442"/>
            <a:ext cx="462496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2" name="內容版面配置區 7"/>
          <p:cNvSpPr>
            <a:spLocks noGrp="1"/>
          </p:cNvSpPr>
          <p:nvPr>
            <p:ph sz="quarter" idx="1"/>
          </p:nvPr>
        </p:nvSpPr>
        <p:spPr>
          <a:xfrm>
            <a:off x="6392009" y="3811494"/>
            <a:ext cx="583929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3" name="內容版面配置區 7"/>
          <p:cNvSpPr>
            <a:spLocks noGrp="1"/>
          </p:cNvSpPr>
          <p:nvPr>
            <p:ph sz="quarter" idx="1"/>
          </p:nvPr>
        </p:nvSpPr>
        <p:spPr>
          <a:xfrm>
            <a:off x="6842263" y="3814603"/>
            <a:ext cx="583929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4" name="內容版面配置區 7"/>
          <p:cNvSpPr>
            <a:spLocks noGrp="1"/>
          </p:cNvSpPr>
          <p:nvPr>
            <p:ph sz="quarter" idx="1"/>
          </p:nvPr>
        </p:nvSpPr>
        <p:spPr>
          <a:xfrm>
            <a:off x="7302979" y="3809537"/>
            <a:ext cx="583929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5" name="內容版面配置區 7"/>
          <p:cNvSpPr>
            <a:spLocks noGrp="1"/>
          </p:cNvSpPr>
          <p:nvPr>
            <p:ph sz="quarter" idx="1"/>
          </p:nvPr>
        </p:nvSpPr>
        <p:spPr>
          <a:xfrm>
            <a:off x="5319736" y="4585785"/>
            <a:ext cx="658871" cy="2598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6" name="內容版面配置區 7"/>
          <p:cNvSpPr>
            <a:spLocks noGrp="1"/>
          </p:cNvSpPr>
          <p:nvPr>
            <p:ph sz="quarter" idx="1"/>
          </p:nvPr>
        </p:nvSpPr>
        <p:spPr>
          <a:xfrm>
            <a:off x="5878983" y="4540032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7" name="內容版面配置區 7"/>
          <p:cNvSpPr>
            <a:spLocks noGrp="1"/>
          </p:cNvSpPr>
          <p:nvPr>
            <p:ph sz="quarter" idx="1"/>
          </p:nvPr>
        </p:nvSpPr>
        <p:spPr>
          <a:xfrm>
            <a:off x="6420854" y="4586989"/>
            <a:ext cx="658871" cy="2598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8" name="內容版面配置區 7"/>
          <p:cNvSpPr>
            <a:spLocks noGrp="1"/>
          </p:cNvSpPr>
          <p:nvPr>
            <p:ph sz="quarter" idx="1"/>
          </p:nvPr>
        </p:nvSpPr>
        <p:spPr>
          <a:xfrm>
            <a:off x="6990212" y="4581335"/>
            <a:ext cx="658871" cy="2598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SKIP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9" name="內容版面配置區 7"/>
          <p:cNvSpPr>
            <a:spLocks noGrp="1"/>
          </p:cNvSpPr>
          <p:nvPr>
            <p:ph sz="quarter" idx="1"/>
          </p:nvPr>
        </p:nvSpPr>
        <p:spPr>
          <a:xfrm>
            <a:off x="5329584" y="4999057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0" name="內容版面配置區 7"/>
          <p:cNvSpPr>
            <a:spLocks noGrp="1"/>
          </p:cNvSpPr>
          <p:nvPr>
            <p:ph sz="quarter" idx="1"/>
          </p:nvPr>
        </p:nvSpPr>
        <p:spPr>
          <a:xfrm>
            <a:off x="5878983" y="4992049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EMG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1" name="內容版面配置區 7"/>
          <p:cNvSpPr>
            <a:spLocks noGrp="1"/>
          </p:cNvSpPr>
          <p:nvPr>
            <p:ph sz="quarter" idx="1"/>
          </p:nvPr>
        </p:nvSpPr>
        <p:spPr>
          <a:xfrm>
            <a:off x="6437067" y="4999057"/>
            <a:ext cx="658871" cy="259889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49355" y="4506756"/>
            <a:ext cx="783083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內容版面配置區 7"/>
          <p:cNvSpPr>
            <a:spLocks noGrp="1"/>
          </p:cNvSpPr>
          <p:nvPr>
            <p:ph sz="quarter" idx="1"/>
          </p:nvPr>
        </p:nvSpPr>
        <p:spPr>
          <a:xfrm>
            <a:off x="7782229" y="4570457"/>
            <a:ext cx="855093" cy="25988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  <a:endParaRPr lang="zh-TW" altLang="en-US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686FD-C1E0-4F10-5E82-7616DD5C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CB7DA-AFCA-9BB6-3D4D-0551085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640663" y="1522814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97863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59119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2037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8494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4951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1408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7865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4322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0779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7236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97863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59119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82037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8494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4951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1408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7865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4322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20779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7236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97863" y="20642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97863" y="25336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97863" y="298882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97863" y="344394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2365" y="20642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72365" y="25336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72365" y="298882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72365" y="344394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50040" y="2076560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711851" y="162728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6236677" y="162728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5626252" y="1627281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5018141" y="156178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4443894" y="1611052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3881627" y="156910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815742" y="3915308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6132534" y="387433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5567964" y="387433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997408" y="386998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4507105" y="392834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936549" y="392678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63966" y="3924821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3347002" y="161728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792488" y="162728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2180850" y="156178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622184" y="157153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578775" y="2036676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1629975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190478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8" name="內容版面配置區 7"/>
          <p:cNvSpPr>
            <a:spLocks noGrp="1"/>
          </p:cNvSpPr>
          <p:nvPr>
            <p:ph sz="quarter" idx="1"/>
          </p:nvPr>
        </p:nvSpPr>
        <p:spPr>
          <a:xfrm>
            <a:off x="2753129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9" name="矩形 58"/>
          <p:cNvSpPr/>
          <p:nvPr/>
        </p:nvSpPr>
        <p:spPr>
          <a:xfrm>
            <a:off x="2259119" y="1954862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右大括弧 62"/>
          <p:cNvSpPr/>
          <p:nvPr/>
        </p:nvSpPr>
        <p:spPr>
          <a:xfrm rot="16200000">
            <a:off x="4948229" y="-612165"/>
            <a:ext cx="231310" cy="393576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內容版面配置區 7"/>
          <p:cNvSpPr>
            <a:spLocks noGrp="1"/>
          </p:cNvSpPr>
          <p:nvPr>
            <p:ph sz="quarter" idx="1"/>
          </p:nvPr>
        </p:nvSpPr>
        <p:spPr>
          <a:xfrm>
            <a:off x="4628595" y="921385"/>
            <a:ext cx="939369" cy="4105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STATUS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右大括弧 65"/>
          <p:cNvSpPr/>
          <p:nvPr/>
        </p:nvSpPr>
        <p:spPr>
          <a:xfrm rot="5400000">
            <a:off x="4094274" y="3817676"/>
            <a:ext cx="231310" cy="11761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內容版面配置區 7"/>
          <p:cNvSpPr>
            <a:spLocks noGrp="1"/>
          </p:cNvSpPr>
          <p:nvPr>
            <p:ph sz="quarter" idx="1"/>
          </p:nvPr>
        </p:nvSpPr>
        <p:spPr>
          <a:xfrm>
            <a:off x="3740244" y="4552367"/>
            <a:ext cx="939369" cy="41053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9" name="弧形接點 68"/>
          <p:cNvCxnSpPr>
            <a:stCxn id="32" idx="3"/>
          </p:cNvCxnSpPr>
          <p:nvPr/>
        </p:nvCxnSpPr>
        <p:spPr>
          <a:xfrm flipV="1">
            <a:off x="7276421" y="2036676"/>
            <a:ext cx="398106" cy="171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內容版面配置區 7"/>
          <p:cNvSpPr>
            <a:spLocks noGrp="1"/>
          </p:cNvSpPr>
          <p:nvPr>
            <p:ph sz="quarter" idx="1"/>
          </p:nvPr>
        </p:nvSpPr>
        <p:spPr>
          <a:xfrm>
            <a:off x="7602519" y="1858986"/>
            <a:ext cx="1008112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查看壓力及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</a:p>
        </p:txBody>
      </p:sp>
      <p:cxnSp>
        <p:nvCxnSpPr>
          <p:cNvPr id="71" name="弧形接點 70"/>
          <p:cNvCxnSpPr/>
          <p:nvPr/>
        </p:nvCxnSpPr>
        <p:spPr>
          <a:xfrm flipV="1">
            <a:off x="7276421" y="1549118"/>
            <a:ext cx="398106" cy="1715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內容版面配置區 7"/>
          <p:cNvSpPr>
            <a:spLocks noGrp="1"/>
          </p:cNvSpPr>
          <p:nvPr>
            <p:ph sz="quarter" idx="1"/>
          </p:nvPr>
        </p:nvSpPr>
        <p:spPr>
          <a:xfrm>
            <a:off x="7596336" y="1379311"/>
            <a:ext cx="1008112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跳步驟時會用到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4" name="弧形接點 73"/>
          <p:cNvCxnSpPr>
            <a:stCxn id="27" idx="3"/>
          </p:cNvCxnSpPr>
          <p:nvPr/>
        </p:nvCxnSpPr>
        <p:spPr>
          <a:xfrm>
            <a:off x="7276421" y="4043094"/>
            <a:ext cx="398106" cy="144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內容版面配置區 7"/>
          <p:cNvSpPr>
            <a:spLocks noGrp="1"/>
          </p:cNvSpPr>
          <p:nvPr>
            <p:ph sz="quarter" idx="1"/>
          </p:nvPr>
        </p:nvSpPr>
        <p:spPr>
          <a:xfrm>
            <a:off x="7596336" y="4005064"/>
            <a:ext cx="1008112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9" name="弧形接點 78"/>
          <p:cNvCxnSpPr>
            <a:stCxn id="16" idx="0"/>
          </p:cNvCxnSpPr>
          <p:nvPr/>
        </p:nvCxnSpPr>
        <p:spPr>
          <a:xfrm rot="5400000" flipH="1" flipV="1">
            <a:off x="6330190" y="1256287"/>
            <a:ext cx="468168" cy="208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內容版面配置區 7"/>
          <p:cNvSpPr>
            <a:spLocks noGrp="1"/>
          </p:cNvSpPr>
          <p:nvPr>
            <p:ph sz="quarter" idx="1"/>
          </p:nvPr>
        </p:nvSpPr>
        <p:spPr>
          <a:xfrm>
            <a:off x="6511364" y="909011"/>
            <a:ext cx="1144444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查看氣體流量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1" name="弧形接點 80"/>
          <p:cNvCxnSpPr/>
          <p:nvPr/>
        </p:nvCxnSpPr>
        <p:spPr>
          <a:xfrm rot="5400000" flipH="1" flipV="1">
            <a:off x="5760022" y="1241499"/>
            <a:ext cx="468168" cy="2089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內容版面配置區 7"/>
          <p:cNvSpPr>
            <a:spLocks noGrp="1"/>
          </p:cNvSpPr>
          <p:nvPr>
            <p:ph sz="quarter" idx="1"/>
          </p:nvPr>
        </p:nvSpPr>
        <p:spPr>
          <a:xfrm>
            <a:off x="5786800" y="887635"/>
            <a:ext cx="1144444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cxnSp>
        <p:nvCxnSpPr>
          <p:cNvPr id="84" name="弧形接點 83"/>
          <p:cNvCxnSpPr>
            <a:stCxn id="14" idx="0"/>
          </p:cNvCxnSpPr>
          <p:nvPr/>
        </p:nvCxnSpPr>
        <p:spPr>
          <a:xfrm rot="5400000" flipH="1" flipV="1">
            <a:off x="5157609" y="1094460"/>
            <a:ext cx="673437" cy="327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內容版面配置區 7"/>
          <p:cNvSpPr>
            <a:spLocks noGrp="1"/>
          </p:cNvSpPr>
          <p:nvPr>
            <p:ph sz="quarter" idx="1"/>
          </p:nvPr>
        </p:nvSpPr>
        <p:spPr>
          <a:xfrm>
            <a:off x="5341149" y="686779"/>
            <a:ext cx="1327575" cy="4105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紀錄表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9" name="弧形接點 88"/>
          <p:cNvCxnSpPr>
            <a:stCxn id="22" idx="2"/>
          </p:cNvCxnSpPr>
          <p:nvPr/>
        </p:nvCxnSpPr>
        <p:spPr>
          <a:xfrm rot="16200000" flipH="1">
            <a:off x="4145981" y="4242672"/>
            <a:ext cx="775796" cy="6646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弧形接點 92"/>
          <p:cNvCxnSpPr>
            <a:stCxn id="21" idx="2"/>
          </p:cNvCxnSpPr>
          <p:nvPr/>
        </p:nvCxnSpPr>
        <p:spPr>
          <a:xfrm rot="16200000" flipH="1">
            <a:off x="3891477" y="3932606"/>
            <a:ext cx="387898" cy="8969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弧形接點 94"/>
          <p:cNvCxnSpPr>
            <a:stCxn id="23" idx="2"/>
          </p:cNvCxnSpPr>
          <p:nvPr/>
        </p:nvCxnSpPr>
        <p:spPr>
          <a:xfrm rot="5400000">
            <a:off x="4456047" y="4264942"/>
            <a:ext cx="387898" cy="23223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內容版面配置區 7"/>
          <p:cNvSpPr>
            <a:spLocks noGrp="1"/>
          </p:cNvSpPr>
          <p:nvPr>
            <p:ph sz="quarter" idx="1"/>
          </p:nvPr>
        </p:nvSpPr>
        <p:spPr>
          <a:xfrm>
            <a:off x="4295727" y="4950544"/>
            <a:ext cx="1940950" cy="41053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選擇、複製、編輯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弧形接點 97"/>
          <p:cNvCxnSpPr>
            <a:stCxn id="28" idx="1"/>
          </p:cNvCxnSpPr>
          <p:nvPr/>
        </p:nvCxnSpPr>
        <p:spPr>
          <a:xfrm rot="10800000" flipV="1">
            <a:off x="1331641" y="2208272"/>
            <a:ext cx="366223" cy="1440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內容版面配置區 7"/>
          <p:cNvSpPr>
            <a:spLocks noGrp="1"/>
          </p:cNvSpPr>
          <p:nvPr>
            <p:ph sz="quarter" idx="1"/>
          </p:nvPr>
        </p:nvSpPr>
        <p:spPr>
          <a:xfrm>
            <a:off x="232106" y="2204778"/>
            <a:ext cx="1192534" cy="784042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可開關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及自定義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角度、氣體流量、壓力大小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1" name="弧形接點 100"/>
          <p:cNvCxnSpPr>
            <a:stCxn id="58" idx="2"/>
          </p:cNvCxnSpPr>
          <p:nvPr/>
        </p:nvCxnSpPr>
        <p:spPr>
          <a:xfrm rot="5400000">
            <a:off x="2685189" y="4265280"/>
            <a:ext cx="532976" cy="2427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內容版面配置區 7"/>
          <p:cNvSpPr>
            <a:spLocks noGrp="1"/>
          </p:cNvSpPr>
          <p:nvPr>
            <p:ph sz="quarter" idx="1"/>
          </p:nvPr>
        </p:nvSpPr>
        <p:spPr>
          <a:xfrm>
            <a:off x="2376832" y="4625099"/>
            <a:ext cx="1150971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溫度補償值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3" name="弧形接點 102"/>
          <p:cNvCxnSpPr/>
          <p:nvPr/>
        </p:nvCxnSpPr>
        <p:spPr>
          <a:xfrm rot="5400000" flipH="1" flipV="1">
            <a:off x="3514235" y="1220056"/>
            <a:ext cx="497504" cy="2520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內容版面配置區 7"/>
          <p:cNvSpPr>
            <a:spLocks noGrp="1"/>
          </p:cNvSpPr>
          <p:nvPr>
            <p:ph sz="quarter" idx="1"/>
          </p:nvPr>
        </p:nvSpPr>
        <p:spPr>
          <a:xfrm>
            <a:off x="3298359" y="698064"/>
            <a:ext cx="1327575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原因、步驟、時間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弧形接點 104"/>
          <p:cNvCxnSpPr/>
          <p:nvPr/>
        </p:nvCxnSpPr>
        <p:spPr>
          <a:xfrm rot="16200000" flipV="1">
            <a:off x="2641480" y="1163899"/>
            <a:ext cx="495418" cy="3664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內容版面配置區 7"/>
          <p:cNvSpPr>
            <a:spLocks noGrp="1"/>
          </p:cNvSpPr>
          <p:nvPr>
            <p:ph sz="quarter" idx="1"/>
          </p:nvPr>
        </p:nvSpPr>
        <p:spPr>
          <a:xfrm>
            <a:off x="1912258" y="881262"/>
            <a:ext cx="1587434" cy="410539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當下機台的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7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3B808-5AEF-1386-F525-D16743F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5D148-F3BD-2B8B-CC58-32D180F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EE0D1DC-F93B-332E-0876-C4AD36A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nitial setting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1145232" y="1556792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202432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763688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232494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88951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345408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01865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458322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14779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71236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276934" y="162880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1202432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1763688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232494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88951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345408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401865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58322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514779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71236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6276934" y="39330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1202432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202432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1202432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202432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76934" y="2098234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276934" y="256766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276934" y="302279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276934" y="3477927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內容版面配置區 7"/>
          <p:cNvSpPr>
            <a:spLocks noGrp="1"/>
          </p:cNvSpPr>
          <p:nvPr>
            <p:ph sz="quarter" idx="1"/>
          </p:nvPr>
        </p:nvSpPr>
        <p:spPr>
          <a:xfrm>
            <a:off x="6254609" y="2110538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內容版面配置區 7"/>
          <p:cNvSpPr>
            <a:spLocks noGrp="1"/>
          </p:cNvSpPr>
          <p:nvPr>
            <p:ph sz="quarter" idx="1"/>
          </p:nvPr>
        </p:nvSpPr>
        <p:spPr>
          <a:xfrm>
            <a:off x="6216420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內容版面配置區 7"/>
          <p:cNvSpPr>
            <a:spLocks noGrp="1"/>
          </p:cNvSpPr>
          <p:nvPr>
            <p:ph sz="quarter" idx="1"/>
          </p:nvPr>
        </p:nvSpPr>
        <p:spPr>
          <a:xfrm>
            <a:off x="5741246" y="1661259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內容版面配置區 7"/>
          <p:cNvSpPr>
            <a:spLocks noGrp="1"/>
          </p:cNvSpPr>
          <p:nvPr>
            <p:ph sz="quarter" idx="1"/>
          </p:nvPr>
        </p:nvSpPr>
        <p:spPr>
          <a:xfrm>
            <a:off x="5130821" y="1661259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內容版面配置區 7"/>
          <p:cNvSpPr>
            <a:spLocks noGrp="1"/>
          </p:cNvSpPr>
          <p:nvPr>
            <p:ph sz="quarter" idx="1"/>
          </p:nvPr>
        </p:nvSpPr>
        <p:spPr>
          <a:xfrm>
            <a:off x="4522710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內容版面配置區 7"/>
          <p:cNvSpPr>
            <a:spLocks noGrp="1"/>
          </p:cNvSpPr>
          <p:nvPr>
            <p:ph sz="quarter" idx="1"/>
          </p:nvPr>
        </p:nvSpPr>
        <p:spPr>
          <a:xfrm>
            <a:off x="3948463" y="1645030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內容版面配置區 7"/>
          <p:cNvSpPr>
            <a:spLocks noGrp="1"/>
          </p:cNvSpPr>
          <p:nvPr>
            <p:ph sz="quarter" idx="1"/>
          </p:nvPr>
        </p:nvSpPr>
        <p:spPr>
          <a:xfrm>
            <a:off x="3386196" y="160307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75" name="內容版面配置區 7"/>
          <p:cNvSpPr>
            <a:spLocks noGrp="1"/>
          </p:cNvSpPr>
          <p:nvPr>
            <p:ph sz="quarter" idx="1"/>
          </p:nvPr>
        </p:nvSpPr>
        <p:spPr>
          <a:xfrm>
            <a:off x="6320311" y="3949286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內容版面配置區 7"/>
          <p:cNvSpPr>
            <a:spLocks noGrp="1"/>
          </p:cNvSpPr>
          <p:nvPr>
            <p:ph sz="quarter" idx="1"/>
          </p:nvPr>
        </p:nvSpPr>
        <p:spPr>
          <a:xfrm>
            <a:off x="563710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77" name="內容版面配置區 7"/>
          <p:cNvSpPr>
            <a:spLocks noGrp="1"/>
          </p:cNvSpPr>
          <p:nvPr>
            <p:ph sz="quarter" idx="1"/>
          </p:nvPr>
        </p:nvSpPr>
        <p:spPr>
          <a:xfrm>
            <a:off x="5072533" y="3908309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78" name="內容版面配置區 7"/>
          <p:cNvSpPr>
            <a:spLocks noGrp="1"/>
          </p:cNvSpPr>
          <p:nvPr>
            <p:ph sz="quarter" idx="1"/>
          </p:nvPr>
        </p:nvSpPr>
        <p:spPr>
          <a:xfrm>
            <a:off x="4501977" y="390396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79" name="內容版面配置區 7"/>
          <p:cNvSpPr>
            <a:spLocks noGrp="1"/>
          </p:cNvSpPr>
          <p:nvPr>
            <p:ph sz="quarter" idx="1"/>
          </p:nvPr>
        </p:nvSpPr>
        <p:spPr>
          <a:xfrm>
            <a:off x="4011674" y="3962322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內容版面配置區 7"/>
          <p:cNvSpPr>
            <a:spLocks noGrp="1"/>
          </p:cNvSpPr>
          <p:nvPr>
            <p:ph sz="quarter" idx="1"/>
          </p:nvPr>
        </p:nvSpPr>
        <p:spPr>
          <a:xfrm>
            <a:off x="3441118" y="3960758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內容版面配置區 7"/>
          <p:cNvSpPr>
            <a:spLocks noGrp="1"/>
          </p:cNvSpPr>
          <p:nvPr>
            <p:ph sz="quarter" idx="1"/>
          </p:nvPr>
        </p:nvSpPr>
        <p:spPr>
          <a:xfrm>
            <a:off x="2868535" y="3958799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內容版面配置區 7"/>
          <p:cNvSpPr>
            <a:spLocks noGrp="1"/>
          </p:cNvSpPr>
          <p:nvPr>
            <p:ph sz="quarter" idx="1"/>
          </p:nvPr>
        </p:nvSpPr>
        <p:spPr>
          <a:xfrm>
            <a:off x="2851571" y="1651262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內容版面配置區 7"/>
          <p:cNvSpPr>
            <a:spLocks noGrp="1"/>
          </p:cNvSpPr>
          <p:nvPr>
            <p:ph sz="quarter" idx="1"/>
          </p:nvPr>
        </p:nvSpPr>
        <p:spPr>
          <a:xfrm>
            <a:off x="2297057" y="1661259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內容版面配置區 7"/>
          <p:cNvSpPr>
            <a:spLocks noGrp="1"/>
          </p:cNvSpPr>
          <p:nvPr>
            <p:ph sz="quarter" idx="1"/>
          </p:nvPr>
        </p:nvSpPr>
        <p:spPr>
          <a:xfrm>
            <a:off x="1685419" y="1595765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85" name="內容版面配置區 7"/>
          <p:cNvSpPr>
            <a:spLocks noGrp="1"/>
          </p:cNvSpPr>
          <p:nvPr>
            <p:ph sz="quarter" idx="1"/>
          </p:nvPr>
        </p:nvSpPr>
        <p:spPr>
          <a:xfrm>
            <a:off x="1126753" y="160551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86" name="內容版面配置區 7"/>
          <p:cNvSpPr>
            <a:spLocks noGrp="1"/>
          </p:cNvSpPr>
          <p:nvPr>
            <p:ph sz="quarter" idx="1"/>
          </p:nvPr>
        </p:nvSpPr>
        <p:spPr>
          <a:xfrm>
            <a:off x="1083344" y="2070654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87" name="內容版面配置區 7"/>
          <p:cNvSpPr>
            <a:spLocks noGrp="1"/>
          </p:cNvSpPr>
          <p:nvPr>
            <p:ph sz="quarter" idx="1"/>
          </p:nvPr>
        </p:nvSpPr>
        <p:spPr>
          <a:xfrm>
            <a:off x="1134544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88" name="內容版面配置區 7"/>
          <p:cNvSpPr>
            <a:spLocks noGrp="1"/>
          </p:cNvSpPr>
          <p:nvPr>
            <p:ph sz="quarter" idx="1"/>
          </p:nvPr>
        </p:nvSpPr>
        <p:spPr>
          <a:xfrm>
            <a:off x="1695047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89" name="內容版面配置區 7"/>
          <p:cNvSpPr>
            <a:spLocks noGrp="1"/>
          </p:cNvSpPr>
          <p:nvPr>
            <p:ph sz="quarter" idx="1"/>
          </p:nvPr>
        </p:nvSpPr>
        <p:spPr>
          <a:xfrm>
            <a:off x="2257698" y="3898566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90" name="矩形 89"/>
          <p:cNvSpPr/>
          <p:nvPr/>
        </p:nvSpPr>
        <p:spPr>
          <a:xfrm>
            <a:off x="1763688" y="1988840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右彎箭號 1"/>
          <p:cNvSpPr/>
          <p:nvPr/>
        </p:nvSpPr>
        <p:spPr>
          <a:xfrm rot="16200000">
            <a:off x="4988732" y="4179474"/>
            <a:ext cx="246115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1" name="內容版面配置區 7"/>
          <p:cNvSpPr>
            <a:spLocks noGrp="1"/>
          </p:cNvSpPr>
          <p:nvPr>
            <p:ph sz="quarter" idx="1"/>
          </p:nvPr>
        </p:nvSpPr>
        <p:spPr>
          <a:xfrm>
            <a:off x="5399820" y="4413737"/>
            <a:ext cx="1980492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按下，輸入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2707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即可進入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內容版面配置區 8"/>
          <p:cNvSpPr>
            <a:spLocks noGrp="1"/>
          </p:cNvSpPr>
          <p:nvPr>
            <p:ph sz="quarter" idx="1"/>
          </p:nvPr>
        </p:nvSpPr>
        <p:spPr>
          <a:xfrm>
            <a:off x="1785063" y="1979767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[SET-NAME]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SET-TEMP]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SET-GAS]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SET-COMM]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SET-PSON]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SET-ALAM]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SET-PASS]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SET-EMG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INI-TIME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SET-I/O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SET-ZONE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200000"/>
              </a:lnSpc>
              <a:buNone/>
            </a:pP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873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40663" y="1522814"/>
            <a:ext cx="5745832" cy="2736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97863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259119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2037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38494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94951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1408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07865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64322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20779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72365" y="1594822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97863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59119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82037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38494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94951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51408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7865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64322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20779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72365" y="3899078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697863" y="20642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697863" y="25336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697863" y="298882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697863" y="344394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2365" y="2064256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772365" y="2533691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6772365" y="2988820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72365" y="3443949"/>
            <a:ext cx="50405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內容版面配置區 7"/>
          <p:cNvSpPr>
            <a:spLocks noGrp="1"/>
          </p:cNvSpPr>
          <p:nvPr>
            <p:ph sz="quarter" idx="1"/>
          </p:nvPr>
        </p:nvSpPr>
        <p:spPr>
          <a:xfrm>
            <a:off x="6750040" y="2076560"/>
            <a:ext cx="52638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PRESS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內容版面配置區 7"/>
          <p:cNvSpPr>
            <a:spLocks noGrp="1"/>
          </p:cNvSpPr>
          <p:nvPr>
            <p:ph sz="quarter" idx="1"/>
          </p:nvPr>
        </p:nvSpPr>
        <p:spPr>
          <a:xfrm>
            <a:off x="6711851" y="162728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WHOLE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內容版面配置區 7"/>
          <p:cNvSpPr>
            <a:spLocks noGrp="1"/>
          </p:cNvSpPr>
          <p:nvPr>
            <p:ph sz="quarter" idx="1"/>
          </p:nvPr>
        </p:nvSpPr>
        <p:spPr>
          <a:xfrm>
            <a:off x="6236677" y="1627281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GAS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內容版面配置區 7"/>
          <p:cNvSpPr>
            <a:spLocks noGrp="1"/>
          </p:cNvSpPr>
          <p:nvPr>
            <p:ph sz="quarter" idx="1"/>
          </p:nvPr>
        </p:nvSpPr>
        <p:spPr>
          <a:xfrm>
            <a:off x="5626252" y="1627281"/>
            <a:ext cx="53800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內容版面配置區 7"/>
          <p:cNvSpPr>
            <a:spLocks noGrp="1"/>
          </p:cNvSpPr>
          <p:nvPr>
            <p:ph sz="quarter" idx="1"/>
          </p:nvPr>
        </p:nvSpPr>
        <p:spPr>
          <a:xfrm>
            <a:off x="5018141" y="156178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內容版面配置區 7"/>
          <p:cNvSpPr>
            <a:spLocks noGrp="1"/>
          </p:cNvSpPr>
          <p:nvPr>
            <p:ph sz="quarter" idx="1"/>
          </p:nvPr>
        </p:nvSpPr>
        <p:spPr>
          <a:xfrm>
            <a:off x="4443894" y="1611052"/>
            <a:ext cx="727990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STANDBY</a:t>
            </a:r>
            <a:endParaRPr lang="zh-TW" altLang="en-US" sz="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內容版面配置區 7"/>
          <p:cNvSpPr>
            <a:spLocks noGrp="1"/>
          </p:cNvSpPr>
          <p:nvPr>
            <p:ph sz="quarter" idx="1"/>
          </p:nvPr>
        </p:nvSpPr>
        <p:spPr>
          <a:xfrm>
            <a:off x="3881627" y="1569100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</a:t>
            </a:r>
          </a:p>
        </p:txBody>
      </p:sp>
      <p:sp>
        <p:nvSpPr>
          <p:cNvPr id="43" name="內容版面配置區 7"/>
          <p:cNvSpPr>
            <a:spLocks noGrp="1"/>
          </p:cNvSpPr>
          <p:nvPr>
            <p:ph sz="quarter" idx="1"/>
          </p:nvPr>
        </p:nvSpPr>
        <p:spPr>
          <a:xfrm>
            <a:off x="6815742" y="3915308"/>
            <a:ext cx="432048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內容版面配置區 7"/>
          <p:cNvSpPr>
            <a:spLocks noGrp="1"/>
          </p:cNvSpPr>
          <p:nvPr>
            <p:ph sz="quarter" idx="1"/>
          </p:nvPr>
        </p:nvSpPr>
        <p:spPr>
          <a:xfrm>
            <a:off x="6132534" y="387433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V.DATA</a:t>
            </a:r>
          </a:p>
        </p:txBody>
      </p:sp>
      <p:sp>
        <p:nvSpPr>
          <p:cNvPr id="45" name="內容版面配置區 7"/>
          <p:cNvSpPr>
            <a:spLocks noGrp="1"/>
          </p:cNvSpPr>
          <p:nvPr>
            <p:ph sz="quarter" idx="1"/>
          </p:nvPr>
        </p:nvSpPr>
        <p:spPr>
          <a:xfrm>
            <a:off x="5567964" y="3874331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</p:txBody>
      </p:sp>
      <p:sp>
        <p:nvSpPr>
          <p:cNvPr id="46" name="內容版面配置區 7"/>
          <p:cNvSpPr>
            <a:spLocks noGrp="1"/>
          </p:cNvSpPr>
          <p:nvPr>
            <p:ph sz="quarter" idx="1"/>
          </p:nvPr>
        </p:nvSpPr>
        <p:spPr>
          <a:xfrm>
            <a:off x="4997408" y="3869983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</a:p>
        </p:txBody>
      </p:sp>
      <p:sp>
        <p:nvSpPr>
          <p:cNvPr id="47" name="內容版面配置區 7"/>
          <p:cNvSpPr>
            <a:spLocks noGrp="1"/>
          </p:cNvSpPr>
          <p:nvPr>
            <p:ph sz="quarter" idx="1"/>
          </p:nvPr>
        </p:nvSpPr>
        <p:spPr>
          <a:xfrm>
            <a:off x="4507105" y="3928344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內容版面配置區 7"/>
          <p:cNvSpPr>
            <a:spLocks noGrp="1"/>
          </p:cNvSpPr>
          <p:nvPr>
            <p:ph sz="quarter" idx="1"/>
          </p:nvPr>
        </p:nvSpPr>
        <p:spPr>
          <a:xfrm>
            <a:off x="3936549" y="3926780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內容版面配置區 7"/>
          <p:cNvSpPr>
            <a:spLocks noGrp="1"/>
          </p:cNvSpPr>
          <p:nvPr>
            <p:ph sz="quarter" idx="1"/>
          </p:nvPr>
        </p:nvSpPr>
        <p:spPr>
          <a:xfrm>
            <a:off x="3363966" y="3924821"/>
            <a:ext cx="538001" cy="25557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內容版面配置區 7"/>
          <p:cNvSpPr>
            <a:spLocks noGrp="1"/>
          </p:cNvSpPr>
          <p:nvPr>
            <p:ph sz="quarter" idx="1"/>
          </p:nvPr>
        </p:nvSpPr>
        <p:spPr>
          <a:xfrm>
            <a:off x="3347002" y="1617284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內容版面配置區 7"/>
          <p:cNvSpPr>
            <a:spLocks noGrp="1"/>
          </p:cNvSpPr>
          <p:nvPr>
            <p:ph sz="quarter" idx="1"/>
          </p:nvPr>
        </p:nvSpPr>
        <p:spPr>
          <a:xfrm>
            <a:off x="2792488" y="1627281"/>
            <a:ext cx="639831" cy="25557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內容版面配置區 7"/>
          <p:cNvSpPr>
            <a:spLocks noGrp="1"/>
          </p:cNvSpPr>
          <p:nvPr>
            <p:ph sz="quarter" idx="1"/>
          </p:nvPr>
        </p:nvSpPr>
        <p:spPr>
          <a:xfrm>
            <a:off x="2180850" y="1561787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3" name="內容版面配置區 7"/>
          <p:cNvSpPr>
            <a:spLocks noGrp="1"/>
          </p:cNvSpPr>
          <p:nvPr>
            <p:ph sz="quarter" idx="1"/>
          </p:nvPr>
        </p:nvSpPr>
        <p:spPr>
          <a:xfrm>
            <a:off x="1622184" y="157153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</p:txBody>
      </p:sp>
      <p:sp>
        <p:nvSpPr>
          <p:cNvPr id="54" name="內容版面配置區 7"/>
          <p:cNvSpPr>
            <a:spLocks noGrp="1"/>
          </p:cNvSpPr>
          <p:nvPr>
            <p:ph sz="quarter" idx="1"/>
          </p:nvPr>
        </p:nvSpPr>
        <p:spPr>
          <a:xfrm>
            <a:off x="1578775" y="2036676"/>
            <a:ext cx="726647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DISPLAY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8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MANUAL</a:t>
            </a:r>
          </a:p>
        </p:txBody>
      </p:sp>
      <p:sp>
        <p:nvSpPr>
          <p:cNvPr id="55" name="內容版面配置區 7"/>
          <p:cNvSpPr>
            <a:spLocks noGrp="1"/>
          </p:cNvSpPr>
          <p:nvPr>
            <p:ph sz="quarter" idx="1"/>
          </p:nvPr>
        </p:nvSpPr>
        <p:spPr>
          <a:xfrm>
            <a:off x="1629975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WRITE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</p:txBody>
      </p:sp>
      <p:sp>
        <p:nvSpPr>
          <p:cNvPr id="56" name="內容版面配置區 7"/>
          <p:cNvSpPr>
            <a:spLocks noGrp="1"/>
          </p:cNvSpPr>
          <p:nvPr>
            <p:ph sz="quarter" idx="1"/>
          </p:nvPr>
        </p:nvSpPr>
        <p:spPr>
          <a:xfrm>
            <a:off x="2190478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R.TEMP</a:t>
            </a:r>
          </a:p>
        </p:txBody>
      </p:sp>
      <p:sp>
        <p:nvSpPr>
          <p:cNvPr id="57" name="內容版面配置區 7"/>
          <p:cNvSpPr>
            <a:spLocks noGrp="1"/>
          </p:cNvSpPr>
          <p:nvPr>
            <p:ph sz="quarter" idx="1"/>
          </p:nvPr>
        </p:nvSpPr>
        <p:spPr>
          <a:xfrm>
            <a:off x="2753129" y="3864588"/>
            <a:ext cx="639831" cy="25557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</a:p>
        </p:txBody>
      </p:sp>
      <p:sp>
        <p:nvSpPr>
          <p:cNvPr id="58" name="矩形 57"/>
          <p:cNvSpPr/>
          <p:nvPr/>
        </p:nvSpPr>
        <p:spPr>
          <a:xfrm>
            <a:off x="2259119" y="1954862"/>
            <a:ext cx="4452732" cy="19097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內容版面配置區 7"/>
          <p:cNvSpPr>
            <a:spLocks noGrp="1"/>
          </p:cNvSpPr>
          <p:nvPr>
            <p:ph sz="quarter" idx="1"/>
          </p:nvPr>
        </p:nvSpPr>
        <p:spPr>
          <a:xfrm>
            <a:off x="959644" y="996234"/>
            <a:ext cx="1980492" cy="34762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SET-NAME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內容版面配置區 8"/>
          <p:cNvSpPr>
            <a:spLocks noGrp="1"/>
          </p:cNvSpPr>
          <p:nvPr>
            <p:ph sz="quarter" idx="1"/>
          </p:nvPr>
        </p:nvSpPr>
        <p:spPr>
          <a:xfrm>
            <a:off x="2288285" y="1969240"/>
            <a:ext cx="4431357" cy="18969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endParaRPr lang="en-US" altLang="zh-TW" sz="14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MFC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lnSpc>
                <a:spcPct val="200000"/>
              </a:lnSpc>
              <a:buNone/>
            </a:pPr>
            <a:endParaRPr lang="zh-TW" altLang="en-US" sz="14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弧形接點 63"/>
          <p:cNvCxnSpPr/>
          <p:nvPr/>
        </p:nvCxnSpPr>
        <p:spPr>
          <a:xfrm rot="10800000" flipV="1">
            <a:off x="1259633" y="2533690"/>
            <a:ext cx="1241133" cy="45512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內容版面配置區 7"/>
          <p:cNvSpPr>
            <a:spLocks noGrp="1"/>
          </p:cNvSpPr>
          <p:nvPr>
            <p:ph sz="quarter" idx="1"/>
          </p:nvPr>
        </p:nvSpPr>
        <p:spPr>
          <a:xfrm>
            <a:off x="308317" y="3042573"/>
            <a:ext cx="1298026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ZONE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的名稱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" name="弧形接點 70"/>
          <p:cNvCxnSpPr/>
          <p:nvPr/>
        </p:nvCxnSpPr>
        <p:spPr>
          <a:xfrm rot="5400000" flipH="1" flipV="1">
            <a:off x="3792190" y="1691620"/>
            <a:ext cx="1077031" cy="381506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內容版面配置區 7"/>
          <p:cNvSpPr>
            <a:spLocks noGrp="1"/>
          </p:cNvSpPr>
          <p:nvPr>
            <p:ph sz="quarter" idx="1"/>
          </p:nvPr>
        </p:nvSpPr>
        <p:spPr>
          <a:xfrm>
            <a:off x="3456711" y="991476"/>
            <a:ext cx="2227008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MASSFLOW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的名稱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4" name="弧形接點 73"/>
          <p:cNvCxnSpPr/>
          <p:nvPr/>
        </p:nvCxnSpPr>
        <p:spPr>
          <a:xfrm rot="16200000" flipH="1">
            <a:off x="4463218" y="3386373"/>
            <a:ext cx="1903421" cy="486088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內容版面配置區 7"/>
          <p:cNvSpPr>
            <a:spLocks noGrp="1"/>
          </p:cNvSpPr>
          <p:nvPr>
            <p:ph sz="quarter" idx="1"/>
          </p:nvPr>
        </p:nvSpPr>
        <p:spPr>
          <a:xfrm>
            <a:off x="4807802" y="4589274"/>
            <a:ext cx="1751834" cy="34762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RECIPE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的名稱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7" name="弧形接點 76"/>
          <p:cNvCxnSpPr/>
          <p:nvPr/>
        </p:nvCxnSpPr>
        <p:spPr>
          <a:xfrm>
            <a:off x="6487778" y="2571572"/>
            <a:ext cx="1180716" cy="288033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內容版面配置區 7"/>
          <p:cNvSpPr>
            <a:spLocks noGrp="1"/>
          </p:cNvSpPr>
          <p:nvPr>
            <p:ph sz="quarter" idx="1"/>
          </p:nvPr>
        </p:nvSpPr>
        <p:spPr>
          <a:xfrm>
            <a:off x="7482123" y="2929229"/>
            <a:ext cx="1338349" cy="46096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可以更改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的名稱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63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1A19F2-F400-4394-81E1-82072C5DEA32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22661</TotalTime>
  <Words>1555</Words>
  <Application>Microsoft Office PowerPoint</Application>
  <PresentationFormat>如螢幕大小 (4:3)</PresentationFormat>
  <Paragraphs>694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Wingdings 2</vt:lpstr>
      <vt:lpstr>Nuvoton佈景主題</vt:lpstr>
      <vt:lpstr>爐管新人學習進度報告</vt:lpstr>
      <vt:lpstr> 報告內容</vt:lpstr>
      <vt:lpstr>PowerPoint 簡報</vt:lpstr>
      <vt:lpstr>一、M3100介面</vt:lpstr>
      <vt:lpstr>PowerPoint 簡報</vt:lpstr>
      <vt:lpstr>二、M3200介面</vt:lpstr>
      <vt:lpstr>PowerPoint 簡報</vt:lpstr>
      <vt:lpstr>三、Initial setting介紹 </vt:lpstr>
      <vt:lpstr>PowerPoint 簡報</vt:lpstr>
      <vt:lpstr>PowerPoint 簡報</vt:lpstr>
      <vt:lpstr>PowerPoint 簡報</vt:lpstr>
      <vt:lpstr>比例控制器 P</vt:lpstr>
      <vt:lpstr>積分控制器 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四、心得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511</cp:revision>
  <dcterms:created xsi:type="dcterms:W3CDTF">2012-03-21T02:57:47Z</dcterms:created>
  <dcterms:modified xsi:type="dcterms:W3CDTF">2022-09-27T08:55:21Z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40500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