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3"/>
  </p:sldMasterIdLst>
  <p:notesMasterIdLst>
    <p:notesMasterId r:id="rId16"/>
  </p:notesMasterIdLst>
  <p:handoutMasterIdLst>
    <p:handoutMasterId r:id="rId17"/>
  </p:handoutMasterIdLst>
  <p:sldIdLst>
    <p:sldId id="256" r:id="rId4"/>
    <p:sldId id="277" r:id="rId5"/>
    <p:sldId id="286" r:id="rId6"/>
    <p:sldId id="287" r:id="rId7"/>
    <p:sldId id="291" r:id="rId8"/>
    <p:sldId id="278" r:id="rId9"/>
    <p:sldId id="288" r:id="rId10"/>
    <p:sldId id="275" r:id="rId11"/>
    <p:sldId id="292" r:id="rId12"/>
    <p:sldId id="293" r:id="rId13"/>
    <p:sldId id="294" r:id="rId14"/>
    <p:sldId id="295" r:id="rId1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3399FF"/>
    <a:srgbClr val="00FF00"/>
    <a:srgbClr val="FFFFFF"/>
    <a:srgbClr val="E61C0E"/>
    <a:srgbClr val="CCFFCC"/>
    <a:srgbClr val="F9FBA7"/>
    <a:srgbClr val="D0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96" autoAdjust="0"/>
  </p:normalViewPr>
  <p:slideViewPr>
    <p:cSldViewPr>
      <p:cViewPr varScale="1">
        <p:scale>
          <a:sx n="114" d="100"/>
          <a:sy n="114" d="100"/>
        </p:scale>
        <p:origin x="15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1C2E4-56C3-4920-8B07-AC69C0D17C72}" type="doc">
      <dgm:prSet loTypeId="urn:microsoft.com/office/officeart/2005/8/layout/process1" loCatId="process" qsTypeId="urn:microsoft.com/office/officeart/2005/8/quickstyle/3d3" qsCatId="3D" csTypeId="urn:microsoft.com/office/officeart/2005/8/colors/accent1_2" csCatId="accent1" phldr="1"/>
      <dgm:spPr/>
    </dgm:pt>
    <dgm:pt modelId="{F6BE1F68-657B-430B-AF2B-F3129B2FDF8E}">
      <dgm:prSet phldrT="[文字]" custT="1"/>
      <dgm:spPr>
        <a:solidFill>
          <a:srgbClr val="3399FF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Source</a:t>
          </a:r>
        </a:p>
      </dgm:t>
    </dgm:pt>
    <dgm:pt modelId="{2FC1A25B-1D46-4886-B6DA-96D03D3EC189}" type="parTrans" cxnId="{741A337E-CE26-4A76-997A-88BBD13D651B}">
      <dgm:prSet/>
      <dgm:spPr/>
      <dgm:t>
        <a:bodyPr/>
        <a:lstStyle/>
        <a:p>
          <a:endParaRPr 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F8FBCE1-E32C-4E02-9FE1-E42233823511}" type="sibTrans" cxnId="{741A337E-CE26-4A76-997A-88BBD13D651B}">
      <dgm:prSet custT="1"/>
      <dgm:spPr/>
      <dgm:t>
        <a:bodyPr/>
        <a:lstStyle/>
        <a:p>
          <a:endParaRPr lang="en-US" sz="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3E7261-8816-473A-A375-7F74DF89972E}">
      <dgm:prSet phldrT="[文字]" custT="1"/>
      <dgm:spPr>
        <a:solidFill>
          <a:srgbClr val="3399FF"/>
        </a:solidFill>
      </dgm:spPr>
      <dgm:t>
        <a:bodyPr/>
        <a:lstStyle/>
        <a:p>
          <a:r>
            <a: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Electrode</a:t>
          </a:r>
          <a:endParaRPr lang="en-US" sz="16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622B435-F3E6-4FE9-A79D-5B92DDFF7D8A}" type="parTrans" cxnId="{A27030B8-F29D-46AD-8CF7-A4812A0F547C}">
      <dgm:prSet/>
      <dgm:spPr/>
      <dgm:t>
        <a:bodyPr/>
        <a:lstStyle/>
        <a:p>
          <a:endParaRPr 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FC068E5-01FD-43D5-88EB-2617E8B96682}" type="sibTrans" cxnId="{A27030B8-F29D-46AD-8CF7-A4812A0F547C}">
      <dgm:prSet custT="1"/>
      <dgm:spPr/>
      <dgm:t>
        <a:bodyPr/>
        <a:lstStyle/>
        <a:p>
          <a:endParaRPr lang="en-US" sz="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98A3427-1B41-4B41-A53A-0CB03AEFA6BF}">
      <dgm:prSet custT="1"/>
      <dgm:spPr>
        <a:solidFill>
          <a:srgbClr val="3399FF"/>
        </a:solidFill>
      </dgm:spPr>
      <dgm:t>
        <a:bodyPr/>
        <a:lstStyle/>
        <a:p>
          <a:r>
            <a:rPr lang="zh-TW" alt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加速管</a:t>
          </a:r>
          <a:endParaRPr lang="en-US" sz="16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F66779-6448-40EF-89B0-90A7EE4CC4E0}" type="parTrans" cxnId="{CFFCD0ED-0DA3-4BF0-809D-F581704DD8FC}">
      <dgm:prSet/>
      <dgm:spPr/>
      <dgm:t>
        <a:bodyPr/>
        <a:lstStyle/>
        <a:p>
          <a:endParaRPr 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FFA9BCB-91C2-484D-B0CC-04F8095C4F81}" type="sibTrans" cxnId="{CFFCD0ED-0DA3-4BF0-809D-F581704DD8FC}">
      <dgm:prSet/>
      <dgm:spPr/>
      <dgm:t>
        <a:bodyPr/>
        <a:lstStyle/>
        <a:p>
          <a:endParaRPr 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240EFD5-D766-44FD-8839-F105A1626E4C}">
      <dgm:prSet custT="1"/>
      <dgm:spPr>
        <a:solidFill>
          <a:srgbClr val="3399FF"/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AMU</a:t>
          </a:r>
        </a:p>
      </dgm:t>
    </dgm:pt>
    <dgm:pt modelId="{7B329742-5AD7-467C-8652-12366D9FD9F2}" type="parTrans" cxnId="{45B33307-6834-40C9-AEA1-AB63D1E279BD}">
      <dgm:prSet/>
      <dgm:spPr/>
      <dgm:t>
        <a:bodyPr/>
        <a:lstStyle/>
        <a:p>
          <a:endParaRPr lang="en-US" sz="1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D3638C0-C53C-4FA6-94A3-DC593C8CA504}" type="sibTrans" cxnId="{45B33307-6834-40C9-AEA1-AB63D1E279BD}">
      <dgm:prSet custT="1"/>
      <dgm:spPr/>
      <dgm:t>
        <a:bodyPr/>
        <a:lstStyle/>
        <a:p>
          <a:endParaRPr lang="en-US" sz="8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4F8D015-7731-421B-9467-7CBF599F5B57}" type="pres">
      <dgm:prSet presAssocID="{CFE1C2E4-56C3-4920-8B07-AC69C0D17C72}" presName="Name0" presStyleCnt="0">
        <dgm:presLayoutVars>
          <dgm:dir/>
          <dgm:resizeHandles val="exact"/>
        </dgm:presLayoutVars>
      </dgm:prSet>
      <dgm:spPr/>
    </dgm:pt>
    <dgm:pt modelId="{19D35A97-C877-4C14-9F9F-F8E1D1717BAC}" type="pres">
      <dgm:prSet presAssocID="{F6BE1F68-657B-430B-AF2B-F3129B2FDF8E}" presName="node" presStyleLbl="node1" presStyleIdx="0" presStyleCnt="4">
        <dgm:presLayoutVars>
          <dgm:bulletEnabled val="1"/>
        </dgm:presLayoutVars>
      </dgm:prSet>
      <dgm:spPr/>
    </dgm:pt>
    <dgm:pt modelId="{FBAC60AF-6C23-48CC-B5B7-BB4912F00C3B}" type="pres">
      <dgm:prSet presAssocID="{1F8FBCE1-E32C-4E02-9FE1-E42233823511}" presName="sibTrans" presStyleLbl="sibTrans2D1" presStyleIdx="0" presStyleCnt="3"/>
      <dgm:spPr/>
    </dgm:pt>
    <dgm:pt modelId="{0A8BD3F5-C811-4252-97A3-6A9789EBCAE1}" type="pres">
      <dgm:prSet presAssocID="{1F8FBCE1-E32C-4E02-9FE1-E42233823511}" presName="connectorText" presStyleLbl="sibTrans2D1" presStyleIdx="0" presStyleCnt="3"/>
      <dgm:spPr/>
    </dgm:pt>
    <dgm:pt modelId="{50381DB0-7011-41CF-9C6F-EC51E889859D}" type="pres">
      <dgm:prSet presAssocID="{EF3E7261-8816-473A-A375-7F74DF89972E}" presName="node" presStyleLbl="node1" presStyleIdx="1" presStyleCnt="4">
        <dgm:presLayoutVars>
          <dgm:bulletEnabled val="1"/>
        </dgm:presLayoutVars>
      </dgm:prSet>
      <dgm:spPr/>
    </dgm:pt>
    <dgm:pt modelId="{13FBA2B3-818A-4CC7-8D64-F9A093965B0E}" type="pres">
      <dgm:prSet presAssocID="{BFC068E5-01FD-43D5-88EB-2617E8B96682}" presName="sibTrans" presStyleLbl="sibTrans2D1" presStyleIdx="1" presStyleCnt="3"/>
      <dgm:spPr/>
    </dgm:pt>
    <dgm:pt modelId="{F0B30FEF-263F-410E-A09F-B69FBC9BA18A}" type="pres">
      <dgm:prSet presAssocID="{BFC068E5-01FD-43D5-88EB-2617E8B96682}" presName="connectorText" presStyleLbl="sibTrans2D1" presStyleIdx="1" presStyleCnt="3"/>
      <dgm:spPr/>
    </dgm:pt>
    <dgm:pt modelId="{F76E4B00-1CD8-4092-A673-B69C17A8D8E0}" type="pres">
      <dgm:prSet presAssocID="{E240EFD5-D766-44FD-8839-F105A1626E4C}" presName="node" presStyleLbl="node1" presStyleIdx="2" presStyleCnt="4">
        <dgm:presLayoutVars>
          <dgm:bulletEnabled val="1"/>
        </dgm:presLayoutVars>
      </dgm:prSet>
      <dgm:spPr/>
    </dgm:pt>
    <dgm:pt modelId="{B4D39D60-D044-40F8-9B23-35EBC8F414A2}" type="pres">
      <dgm:prSet presAssocID="{8D3638C0-C53C-4FA6-94A3-DC593C8CA504}" presName="sibTrans" presStyleLbl="sibTrans2D1" presStyleIdx="2" presStyleCnt="3"/>
      <dgm:spPr/>
    </dgm:pt>
    <dgm:pt modelId="{60B9DE4C-1883-4B93-BC68-6D3743C95AC2}" type="pres">
      <dgm:prSet presAssocID="{8D3638C0-C53C-4FA6-94A3-DC593C8CA504}" presName="connectorText" presStyleLbl="sibTrans2D1" presStyleIdx="2" presStyleCnt="3"/>
      <dgm:spPr/>
    </dgm:pt>
    <dgm:pt modelId="{090153FC-5F24-4C1F-8D74-9125569020F7}" type="pres">
      <dgm:prSet presAssocID="{298A3427-1B41-4B41-A53A-0CB03AEFA6BF}" presName="node" presStyleLbl="node1" presStyleIdx="3" presStyleCnt="4">
        <dgm:presLayoutVars>
          <dgm:bulletEnabled val="1"/>
        </dgm:presLayoutVars>
      </dgm:prSet>
      <dgm:spPr/>
    </dgm:pt>
  </dgm:ptLst>
  <dgm:cxnLst>
    <dgm:cxn modelId="{F282FB03-A7B2-4A1B-8D97-FEE0966563AF}" type="presOf" srcId="{8D3638C0-C53C-4FA6-94A3-DC593C8CA504}" destId="{B4D39D60-D044-40F8-9B23-35EBC8F414A2}" srcOrd="0" destOrd="0" presId="urn:microsoft.com/office/officeart/2005/8/layout/process1"/>
    <dgm:cxn modelId="{45B33307-6834-40C9-AEA1-AB63D1E279BD}" srcId="{CFE1C2E4-56C3-4920-8B07-AC69C0D17C72}" destId="{E240EFD5-D766-44FD-8839-F105A1626E4C}" srcOrd="2" destOrd="0" parTransId="{7B329742-5AD7-467C-8652-12366D9FD9F2}" sibTransId="{8D3638C0-C53C-4FA6-94A3-DC593C8CA504}"/>
    <dgm:cxn modelId="{46ADDA07-7ADF-468A-9293-B6072BB3A48A}" type="presOf" srcId="{BFC068E5-01FD-43D5-88EB-2617E8B96682}" destId="{13FBA2B3-818A-4CC7-8D64-F9A093965B0E}" srcOrd="0" destOrd="0" presId="urn:microsoft.com/office/officeart/2005/8/layout/process1"/>
    <dgm:cxn modelId="{78BE6128-CADB-4C73-A964-B11D21244DE9}" type="presOf" srcId="{F6BE1F68-657B-430B-AF2B-F3129B2FDF8E}" destId="{19D35A97-C877-4C14-9F9F-F8E1D1717BAC}" srcOrd="0" destOrd="0" presId="urn:microsoft.com/office/officeart/2005/8/layout/process1"/>
    <dgm:cxn modelId="{5BA7AB5B-3A24-4279-9D70-8AA1D23E2D80}" type="presOf" srcId="{EF3E7261-8816-473A-A375-7F74DF89972E}" destId="{50381DB0-7011-41CF-9C6F-EC51E889859D}" srcOrd="0" destOrd="0" presId="urn:microsoft.com/office/officeart/2005/8/layout/process1"/>
    <dgm:cxn modelId="{62D4ED7A-D772-4196-AD5E-CDA4E8C3A57A}" type="presOf" srcId="{E240EFD5-D766-44FD-8839-F105A1626E4C}" destId="{F76E4B00-1CD8-4092-A673-B69C17A8D8E0}" srcOrd="0" destOrd="0" presId="urn:microsoft.com/office/officeart/2005/8/layout/process1"/>
    <dgm:cxn modelId="{741A337E-CE26-4A76-997A-88BBD13D651B}" srcId="{CFE1C2E4-56C3-4920-8B07-AC69C0D17C72}" destId="{F6BE1F68-657B-430B-AF2B-F3129B2FDF8E}" srcOrd="0" destOrd="0" parTransId="{2FC1A25B-1D46-4886-B6DA-96D03D3EC189}" sibTransId="{1F8FBCE1-E32C-4E02-9FE1-E42233823511}"/>
    <dgm:cxn modelId="{EAA88196-F33A-4BB7-A2DC-388F5422C352}" type="presOf" srcId="{1F8FBCE1-E32C-4E02-9FE1-E42233823511}" destId="{0A8BD3F5-C811-4252-97A3-6A9789EBCAE1}" srcOrd="1" destOrd="0" presId="urn:microsoft.com/office/officeart/2005/8/layout/process1"/>
    <dgm:cxn modelId="{4EF6219E-F462-4BB9-AEDF-3E6EF5F1B81F}" type="presOf" srcId="{298A3427-1B41-4B41-A53A-0CB03AEFA6BF}" destId="{090153FC-5F24-4C1F-8D74-9125569020F7}" srcOrd="0" destOrd="0" presId="urn:microsoft.com/office/officeart/2005/8/layout/process1"/>
    <dgm:cxn modelId="{527CB7A9-D30B-4386-BF9E-C7AA5392FF67}" type="presOf" srcId="{8D3638C0-C53C-4FA6-94A3-DC593C8CA504}" destId="{60B9DE4C-1883-4B93-BC68-6D3743C95AC2}" srcOrd="1" destOrd="0" presId="urn:microsoft.com/office/officeart/2005/8/layout/process1"/>
    <dgm:cxn modelId="{A27030B8-F29D-46AD-8CF7-A4812A0F547C}" srcId="{CFE1C2E4-56C3-4920-8B07-AC69C0D17C72}" destId="{EF3E7261-8816-473A-A375-7F74DF89972E}" srcOrd="1" destOrd="0" parTransId="{C622B435-F3E6-4FE9-A79D-5B92DDFF7D8A}" sibTransId="{BFC068E5-01FD-43D5-88EB-2617E8B96682}"/>
    <dgm:cxn modelId="{304EA8BA-35DF-4653-8970-3C63A00F2EC3}" type="presOf" srcId="{CFE1C2E4-56C3-4920-8B07-AC69C0D17C72}" destId="{74F8D015-7731-421B-9467-7CBF599F5B57}" srcOrd="0" destOrd="0" presId="urn:microsoft.com/office/officeart/2005/8/layout/process1"/>
    <dgm:cxn modelId="{078E8EE2-C628-490A-AE70-7C74F65E2BF6}" type="presOf" srcId="{1F8FBCE1-E32C-4E02-9FE1-E42233823511}" destId="{FBAC60AF-6C23-48CC-B5B7-BB4912F00C3B}" srcOrd="0" destOrd="0" presId="urn:microsoft.com/office/officeart/2005/8/layout/process1"/>
    <dgm:cxn modelId="{F1ED59E8-B5A2-44DC-95D0-1979681B24E6}" type="presOf" srcId="{BFC068E5-01FD-43D5-88EB-2617E8B96682}" destId="{F0B30FEF-263F-410E-A09F-B69FBC9BA18A}" srcOrd="1" destOrd="0" presId="urn:microsoft.com/office/officeart/2005/8/layout/process1"/>
    <dgm:cxn modelId="{CFFCD0ED-0DA3-4BF0-809D-F581704DD8FC}" srcId="{CFE1C2E4-56C3-4920-8B07-AC69C0D17C72}" destId="{298A3427-1B41-4B41-A53A-0CB03AEFA6BF}" srcOrd="3" destOrd="0" parTransId="{03F66779-6448-40EF-89B0-90A7EE4CC4E0}" sibTransId="{3FFA9BCB-91C2-484D-B0CC-04F8095C4F81}"/>
    <dgm:cxn modelId="{6D2802A4-D8A9-4D9F-811F-C74BC0DBF002}" type="presParOf" srcId="{74F8D015-7731-421B-9467-7CBF599F5B57}" destId="{19D35A97-C877-4C14-9F9F-F8E1D1717BAC}" srcOrd="0" destOrd="0" presId="urn:microsoft.com/office/officeart/2005/8/layout/process1"/>
    <dgm:cxn modelId="{928D7754-F03B-4FD5-BA0B-71ECD18818A6}" type="presParOf" srcId="{74F8D015-7731-421B-9467-7CBF599F5B57}" destId="{FBAC60AF-6C23-48CC-B5B7-BB4912F00C3B}" srcOrd="1" destOrd="0" presId="urn:microsoft.com/office/officeart/2005/8/layout/process1"/>
    <dgm:cxn modelId="{A148BBCC-4847-477D-88DD-1D1791F77CF9}" type="presParOf" srcId="{FBAC60AF-6C23-48CC-B5B7-BB4912F00C3B}" destId="{0A8BD3F5-C811-4252-97A3-6A9789EBCAE1}" srcOrd="0" destOrd="0" presId="urn:microsoft.com/office/officeart/2005/8/layout/process1"/>
    <dgm:cxn modelId="{FB60B4DF-F03F-4036-A7F7-A0917195EB57}" type="presParOf" srcId="{74F8D015-7731-421B-9467-7CBF599F5B57}" destId="{50381DB0-7011-41CF-9C6F-EC51E889859D}" srcOrd="2" destOrd="0" presId="urn:microsoft.com/office/officeart/2005/8/layout/process1"/>
    <dgm:cxn modelId="{4C19B36D-9EB4-46EA-AC57-C2BD5C42AA2A}" type="presParOf" srcId="{74F8D015-7731-421B-9467-7CBF599F5B57}" destId="{13FBA2B3-818A-4CC7-8D64-F9A093965B0E}" srcOrd="3" destOrd="0" presId="urn:microsoft.com/office/officeart/2005/8/layout/process1"/>
    <dgm:cxn modelId="{3D035E0E-7E6D-4EA1-A050-3F9D44B18322}" type="presParOf" srcId="{13FBA2B3-818A-4CC7-8D64-F9A093965B0E}" destId="{F0B30FEF-263F-410E-A09F-B69FBC9BA18A}" srcOrd="0" destOrd="0" presId="urn:microsoft.com/office/officeart/2005/8/layout/process1"/>
    <dgm:cxn modelId="{F726FF35-B318-4C92-8F79-7FB4AF0E24A3}" type="presParOf" srcId="{74F8D015-7731-421B-9467-7CBF599F5B57}" destId="{F76E4B00-1CD8-4092-A673-B69C17A8D8E0}" srcOrd="4" destOrd="0" presId="urn:microsoft.com/office/officeart/2005/8/layout/process1"/>
    <dgm:cxn modelId="{88C0B24A-70FF-4E0D-84BE-6B0283EA1FE9}" type="presParOf" srcId="{74F8D015-7731-421B-9467-7CBF599F5B57}" destId="{B4D39D60-D044-40F8-9B23-35EBC8F414A2}" srcOrd="5" destOrd="0" presId="urn:microsoft.com/office/officeart/2005/8/layout/process1"/>
    <dgm:cxn modelId="{069C0145-A148-4A3F-AA36-DC5EFF8AECA1}" type="presParOf" srcId="{B4D39D60-D044-40F8-9B23-35EBC8F414A2}" destId="{60B9DE4C-1883-4B93-BC68-6D3743C95AC2}" srcOrd="0" destOrd="0" presId="urn:microsoft.com/office/officeart/2005/8/layout/process1"/>
    <dgm:cxn modelId="{1DBAA566-09F5-478B-9CDA-678CE6E500BA}" type="presParOf" srcId="{74F8D015-7731-421B-9467-7CBF599F5B57}" destId="{090153FC-5F24-4C1F-8D74-9125569020F7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35A97-C877-4C14-9F9F-F8E1D1717BAC}">
      <dsp:nvSpPr>
        <dsp:cNvPr id="0" name=""/>
        <dsp:cNvSpPr/>
      </dsp:nvSpPr>
      <dsp:spPr>
        <a:xfrm>
          <a:off x="3069" y="1629386"/>
          <a:ext cx="1342045" cy="805227"/>
        </a:xfrm>
        <a:prstGeom prst="roundRect">
          <a:avLst>
            <a:gd name="adj" fmla="val 10000"/>
          </a:avLst>
        </a:prstGeom>
        <a:solidFill>
          <a:srgbClr val="3399FF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Source</a:t>
          </a:r>
        </a:p>
      </dsp:txBody>
      <dsp:txXfrm>
        <a:off x="26653" y="1652970"/>
        <a:ext cx="1294877" cy="758059"/>
      </dsp:txXfrm>
    </dsp:sp>
    <dsp:sp modelId="{FBAC60AF-6C23-48CC-B5B7-BB4912F00C3B}">
      <dsp:nvSpPr>
        <dsp:cNvPr id="0" name=""/>
        <dsp:cNvSpPr/>
      </dsp:nvSpPr>
      <dsp:spPr>
        <a:xfrm>
          <a:off x="1479319" y="1865586"/>
          <a:ext cx="284513" cy="332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79319" y="1932151"/>
        <a:ext cx="199159" cy="199697"/>
      </dsp:txXfrm>
    </dsp:sp>
    <dsp:sp modelId="{50381DB0-7011-41CF-9C6F-EC51E889859D}">
      <dsp:nvSpPr>
        <dsp:cNvPr id="0" name=""/>
        <dsp:cNvSpPr/>
      </dsp:nvSpPr>
      <dsp:spPr>
        <a:xfrm>
          <a:off x="1881933" y="1629386"/>
          <a:ext cx="1342045" cy="805227"/>
        </a:xfrm>
        <a:prstGeom prst="roundRect">
          <a:avLst>
            <a:gd name="adj" fmla="val 10000"/>
          </a:avLst>
        </a:prstGeom>
        <a:solidFill>
          <a:srgbClr val="3399FF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Electrode</a:t>
          </a:r>
          <a:endParaRPr lang="en-US" sz="16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05517" y="1652970"/>
        <a:ext cx="1294877" cy="758059"/>
      </dsp:txXfrm>
    </dsp:sp>
    <dsp:sp modelId="{13FBA2B3-818A-4CC7-8D64-F9A093965B0E}">
      <dsp:nvSpPr>
        <dsp:cNvPr id="0" name=""/>
        <dsp:cNvSpPr/>
      </dsp:nvSpPr>
      <dsp:spPr>
        <a:xfrm>
          <a:off x="3358183" y="1865586"/>
          <a:ext cx="284513" cy="332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58183" y="1932151"/>
        <a:ext cx="199159" cy="199697"/>
      </dsp:txXfrm>
    </dsp:sp>
    <dsp:sp modelId="{F76E4B00-1CD8-4092-A673-B69C17A8D8E0}">
      <dsp:nvSpPr>
        <dsp:cNvPr id="0" name=""/>
        <dsp:cNvSpPr/>
      </dsp:nvSpPr>
      <dsp:spPr>
        <a:xfrm>
          <a:off x="3760797" y="1629386"/>
          <a:ext cx="1342045" cy="805227"/>
        </a:xfrm>
        <a:prstGeom prst="roundRect">
          <a:avLst>
            <a:gd name="adj" fmla="val 10000"/>
          </a:avLst>
        </a:prstGeom>
        <a:solidFill>
          <a:srgbClr val="3399FF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AMU</a:t>
          </a:r>
        </a:p>
      </dsp:txBody>
      <dsp:txXfrm>
        <a:off x="3784381" y="1652970"/>
        <a:ext cx="1294877" cy="758059"/>
      </dsp:txXfrm>
    </dsp:sp>
    <dsp:sp modelId="{B4D39D60-D044-40F8-9B23-35EBC8F414A2}">
      <dsp:nvSpPr>
        <dsp:cNvPr id="0" name=""/>
        <dsp:cNvSpPr/>
      </dsp:nvSpPr>
      <dsp:spPr>
        <a:xfrm>
          <a:off x="5237047" y="1865586"/>
          <a:ext cx="284513" cy="3328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237047" y="1932151"/>
        <a:ext cx="199159" cy="199697"/>
      </dsp:txXfrm>
    </dsp:sp>
    <dsp:sp modelId="{090153FC-5F24-4C1F-8D74-9125569020F7}">
      <dsp:nvSpPr>
        <dsp:cNvPr id="0" name=""/>
        <dsp:cNvSpPr/>
      </dsp:nvSpPr>
      <dsp:spPr>
        <a:xfrm>
          <a:off x="5639660" y="1629386"/>
          <a:ext cx="1342045" cy="805227"/>
        </a:xfrm>
        <a:prstGeom prst="roundRect">
          <a:avLst>
            <a:gd name="adj" fmla="val 10000"/>
          </a:avLst>
        </a:prstGeom>
        <a:solidFill>
          <a:srgbClr val="3399FF"/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加速管</a:t>
          </a:r>
          <a:endParaRPr lang="en-US" sz="1600" kern="1200" dirty="0">
            <a:solidFill>
              <a:schemeClr val="tx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663244" y="1652970"/>
        <a:ext cx="1294877" cy="758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114BA7-2FD6-67E2-A0C4-EAA41FBC0B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6C69D-5F05-5393-A02E-F2E1B3EA33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E1334C9-11E1-4E33-BCF9-13CC8EA4508F}" type="datetimeFigureOut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6FDE4-9C8C-918A-6B9F-B917D4B236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46234-506F-9557-4F60-A16D08A40C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CF49917-2A07-41E3-AC3C-4250C4EB49D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432AF7-86B1-1619-7261-1E4CBA82F0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53248-0E92-DCFC-C626-CF1C66E545B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11AC032E-3044-4880-B587-2D7613643F05}" type="datetimeFigureOut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93B26CC-5470-6A2F-B237-60A61BC81E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5791C05-8991-A96B-AC16-D046D9539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39925-4AC4-EA0A-BF69-938F91089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5EC0C-54A4-550B-DF2D-1CFE46956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C53AC58-A2F0-4C19-99D7-108A99AA867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9DC7F28-C255-CABB-5202-98EFC911DF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52B3D90C-666D-ECB3-76A8-1B451DF97F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BB435795-BD60-CC2E-E9A6-AAD6B197A4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072F5A2-0ED9-4619-9933-F92A164F52A0}" type="datetime1">
              <a:rPr lang="zh-TW" altLang="en-US" smtClean="0"/>
              <a:pPr>
                <a:spcBef>
                  <a:spcPct val="0"/>
                </a:spcBef>
              </a:pPr>
              <a:t>2023/9/26</a:t>
            </a:fld>
            <a:endParaRPr lang="zh-TW" altLang="en-US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C3CAB7DB-E141-D2E6-C6AC-95C2BC7E3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F3BCAB9-C2E2-403A-84DE-0C8E2E27ED9F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9222" name="Footer Placeholder 1">
            <a:extLst>
              <a:ext uri="{FF2B5EF4-FFF2-40B4-BE49-F238E27FC236}">
                <a16:creationId xmlns:a16="http://schemas.microsoft.com/office/drawing/2014/main" id="{865BBED1-7B78-B2ED-3F81-37F408801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>
            <a:extLst>
              <a:ext uri="{FF2B5EF4-FFF2-40B4-BE49-F238E27FC236}">
                <a16:creationId xmlns:a16="http://schemas.microsoft.com/office/drawing/2014/main" id="{A3ADAC80-EE13-08F6-0B4E-D3F001F238E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" name="圓角矩形 14">
            <a:extLst>
              <a:ext uri="{FF2B5EF4-FFF2-40B4-BE49-F238E27FC236}">
                <a16:creationId xmlns:a16="http://schemas.microsoft.com/office/drawing/2014/main" id="{33EE5FC8-4717-0C19-F655-180EEDF41E1A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08C6B440-D617-299D-7C8F-51B7BB4DD791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0E2B5AF9-6D14-8E77-B4B3-19A3C93C48FA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AFB7342D-E98B-825B-51AF-199843D3A5F2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7" name="Picture 16" descr="PPT-1">
            <a:extLst>
              <a:ext uri="{FF2B5EF4-FFF2-40B4-BE49-F238E27FC236}">
                <a16:creationId xmlns:a16="http://schemas.microsoft.com/office/drawing/2014/main" id="{18BB66A3-396B-6548-002C-12F70C4C6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日期版面配置區 27">
            <a:extLst>
              <a:ext uri="{FF2B5EF4-FFF2-40B4-BE49-F238E27FC236}">
                <a16:creationId xmlns:a16="http://schemas.microsoft.com/office/drawing/2014/main" id="{711F4D11-711A-1750-6821-0835BC3D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ED3F6-22CF-46A9-B7F6-141980BC1105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11" name="頁尾版面配置區 16">
            <a:extLst>
              <a:ext uri="{FF2B5EF4-FFF2-40B4-BE49-F238E27FC236}">
                <a16:creationId xmlns:a16="http://schemas.microsoft.com/office/drawing/2014/main" id="{786148AA-1BBE-2FC9-3772-4B2D46C7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投影片編號版面配置區 28">
            <a:extLst>
              <a:ext uri="{FF2B5EF4-FFF2-40B4-BE49-F238E27FC236}">
                <a16:creationId xmlns:a16="http://schemas.microsoft.com/office/drawing/2014/main" id="{12FF66ED-0A9F-673C-337A-4220112A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E5516-11FB-4DA5-92CA-A404CD87A31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210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6C46E342-1991-50DB-D4A8-2E7E72A3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F4F1C-1503-4CD4-BE67-66E231A83F1C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51770145-DC5E-98DA-913D-5F527D0C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3D9B9BBD-D526-4E6C-E362-9DE630A0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0F027-4070-4234-A8AB-2FD2867A62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14459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5E8780A2-70D3-2DD5-9627-43CF9027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67E45-CC11-4FF0-9CAB-1A739F494BAC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2C121B82-9CB7-3CB6-9133-437789A8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56D45A5B-9D97-8C82-91DB-5C446A79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64FB5-4DF6-4CBA-AAD2-EBEEB7317E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49585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8203EF8B-FFF9-F271-025E-61315B93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7FA1B-312A-4BB2-A522-5AABC2801D83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256174B5-413E-DDE7-4A0D-B400CA88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D103881F-08C8-38D0-DC3B-C2FBA384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FD4A3-D0BF-4D9C-A5CA-98D0557D81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78449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E599FFFC-860E-DC04-6968-FC6A1A4F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1B658-E61F-4532-957B-4153A2E13FAE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8BAD4C06-CAED-8F8E-F9AA-9D8493A5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192053E4-5221-C509-305A-14224263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CF7FE-6977-461D-886C-0B067C1CC37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16067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F749E527-3694-1B3D-D4FD-A3CC73C91A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2EC0920F-90B7-B234-B517-30E7029371B0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>
            <a:extLst>
              <a:ext uri="{FF2B5EF4-FFF2-40B4-BE49-F238E27FC236}">
                <a16:creationId xmlns:a16="http://schemas.microsoft.com/office/drawing/2014/main" id="{FB83F9DC-1C83-E3AC-849B-F9F89E3A6BEB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4440BAED-CD8C-5FB3-7041-7CDE9679B442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>
            <a:extLst>
              <a:ext uri="{FF2B5EF4-FFF2-40B4-BE49-F238E27FC236}">
                <a16:creationId xmlns:a16="http://schemas.microsoft.com/office/drawing/2014/main" id="{E4B980A0-DB26-0EE0-9C40-15CFA3A6E0CE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6993F223-E4A0-8B3D-80FF-5D0EF3D0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AF58A-3277-43F5-B2FC-1B0B38D213CF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16A64D00-4E88-5A41-B166-1EC48145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9868F7D1-424D-613E-A355-173A5D4D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5AD5C-9844-4FFA-98EF-BAF353D7D05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660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846D7B2C-B367-B1C8-BAC5-C2603466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F3156-4E96-4807-999E-EC813A35D152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17F26261-D0EB-3923-1D27-351BA99F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965DC7D5-7604-7AAD-181E-3FD4C388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854ED-F35A-4B57-AD84-9475E0A15E4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410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EEEFB678-A518-1D8D-BEB3-10CE752C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D399B-9314-4521-A00B-8AF0B1789462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92650005-31A8-ECDA-B612-FB2FD93D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BD7682CE-656E-707A-AA91-EF8ED10B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F3EB7-9C39-4878-A026-5A16A7CD5F4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37375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982C81DC-17A0-C230-9F6A-0744B0D1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DA283-4753-47A7-91B8-8A83512594C5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73E7CF39-392A-C5BB-B8AA-4CFF73EA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72980693-2023-6A03-316A-40DDA471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E153B-AE8E-47CE-82BA-AC1CFF0CD82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72387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>
            <a:extLst>
              <a:ext uri="{FF2B5EF4-FFF2-40B4-BE49-F238E27FC236}">
                <a16:creationId xmlns:a16="http://schemas.microsoft.com/office/drawing/2014/main" id="{B49C6189-C2B7-E3E0-0EBD-A2537F6F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1A915-E6CC-47CE-830A-7FA4316C1271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FF9E0F-FC6C-E512-EE79-9983908A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>
            <a:extLst>
              <a:ext uri="{FF2B5EF4-FFF2-40B4-BE49-F238E27FC236}">
                <a16:creationId xmlns:a16="http://schemas.microsoft.com/office/drawing/2014/main" id="{E9E23547-0744-C142-EA51-2ABAFA99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2E1A0-0828-473F-B739-C8E2AF5019E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59901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E302549E-B7E4-32C9-1986-E655BD62071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AFE53F0B-15DF-611C-5178-97D2B90044F4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>
            <a:extLst>
              <a:ext uri="{FF2B5EF4-FFF2-40B4-BE49-F238E27FC236}">
                <a16:creationId xmlns:a16="http://schemas.microsoft.com/office/drawing/2014/main" id="{8937573A-55C2-FDB7-9C78-93159ED9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1EF90-BD95-45E3-98E4-CD09757DFF65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BBDFFC09-6654-D057-AC18-24EAA280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3D9A909D-F593-3B8E-756E-F779A880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92348-8ED3-4F83-A548-6B4337BE038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06778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>
            <a:extLst>
              <a:ext uri="{FF2B5EF4-FFF2-40B4-BE49-F238E27FC236}">
                <a16:creationId xmlns:a16="http://schemas.microsoft.com/office/drawing/2014/main" id="{F52839F7-137D-EB81-0570-177874AF8A00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>
            <a:extLst>
              <a:ext uri="{FF2B5EF4-FFF2-40B4-BE49-F238E27FC236}">
                <a16:creationId xmlns:a16="http://schemas.microsoft.com/office/drawing/2014/main" id="{2633543E-C42A-3E34-33EB-E7D79991FC9E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>
            <a:extLst>
              <a:ext uri="{FF2B5EF4-FFF2-40B4-BE49-F238E27FC236}">
                <a16:creationId xmlns:a16="http://schemas.microsoft.com/office/drawing/2014/main" id="{25859587-46AB-211D-F4CF-4EF661D82E8D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66713CB6-78D7-8729-7397-95485477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71889-27E2-44A7-9095-83AAF4AB6A64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51E791CD-BFFE-32F2-F323-FC76693C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0DC2960F-F9ED-49DC-18D2-B4EB78FF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FA047-5BEF-440A-8660-3C607D83BF1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67400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ACE905A-0A3E-DA84-C124-2A059A03625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30E2622B-80B9-7F0B-D348-1450ACA2B2E3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F1B9DD3E-643D-93F3-0D64-E079757EA6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06640F65-B030-E8C4-E071-322CA5FCFE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A833BEF3-0585-E643-A397-362678875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427219-AE98-4ECD-94D7-02201656FC8E}" type="datetime1">
              <a:rPr lang="zh-TW" altLang="en-US"/>
              <a:pPr>
                <a:defRPr/>
              </a:pPr>
              <a:t>2023/9/26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87EDC7-214A-614B-F9AA-64796FA020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61A245A2-1C4B-B852-C75B-D10319F28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E48F9FE2-3D3D-4893-B2F9-2DFE39BD96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>
            <a:extLst>
              <a:ext uri="{FF2B5EF4-FFF2-40B4-BE49-F238E27FC236}">
                <a16:creationId xmlns:a16="http://schemas.microsoft.com/office/drawing/2014/main" id="{F79D8DE6-1F73-C30B-DE18-4C2D027E3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7D954F8D-E94C-B0AE-EC0C-B04AA2EEE0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40" r:id="rId1"/>
    <p:sldLayoutId id="2147485832" r:id="rId2"/>
    <p:sldLayoutId id="2147485841" r:id="rId3"/>
    <p:sldLayoutId id="2147485833" r:id="rId4"/>
    <p:sldLayoutId id="2147485834" r:id="rId5"/>
    <p:sldLayoutId id="2147485835" r:id="rId6"/>
    <p:sldLayoutId id="2147485836" r:id="rId7"/>
    <p:sldLayoutId id="2147485842" r:id="rId8"/>
    <p:sldLayoutId id="2147485843" r:id="rId9"/>
    <p:sldLayoutId id="2147485837" r:id="rId10"/>
    <p:sldLayoutId id="2147485838" r:id="rId11"/>
    <p:sldLayoutId id="214748583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26A6170A-5066-2AD1-1DCD-B0F55D28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7143750" y="6072188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WCLIN15</a:t>
            </a:r>
            <a:r>
              <a:rPr lang="zh-TW" altLang="en-US" sz="1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 林韋志</a:t>
            </a:r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605DA92A-9390-E3D0-AB4E-AF0404E47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altLang="zh-TW" b="1">
                <a:solidFill>
                  <a:srgbClr val="FF0000"/>
                </a:solidFill>
                <a:latin typeface="微軟正黑體" panose="020B0604030504040204" pitchFamily="34" charset="-120"/>
              </a:rPr>
              <a:t>IMP</a:t>
            </a:r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</a:rPr>
              <a:t> 學習進度報告</a:t>
            </a:r>
          </a:p>
        </p:txBody>
      </p:sp>
      <p:sp>
        <p:nvSpPr>
          <p:cNvPr id="8196" name="TextBox 2">
            <a:extLst>
              <a:ext uri="{FF2B5EF4-FFF2-40B4-BE49-F238E27FC236}">
                <a16:creationId xmlns:a16="http://schemas.microsoft.com/office/drawing/2014/main" id="{98DC02A9-A8DF-F570-B1C5-8AAD17A22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3929063"/>
            <a:ext cx="4322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2023.06.19</a:t>
            </a:r>
            <a:r>
              <a:rPr lang="zh-TW" altLang="en-US" sz="280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280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2023.06.30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內容版面配置區 2">
            <a:extLst>
              <a:ext uri="{FF2B5EF4-FFF2-40B4-BE49-F238E27FC236}">
                <a16:creationId xmlns:a16="http://schemas.microsoft.com/office/drawing/2014/main" id="{E9ED44E0-53DD-427F-9A05-895EC934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620713"/>
            <a:ext cx="7775575" cy="1223962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Franklin Gothic Book" panose="020B0503020102020204" pitchFamily="34" charset="0"/>
              <a:buAutoNum type="arabicPeriod" startAt="7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PH3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為例，開啟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4V1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4V3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4V4 pump down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管路殘氣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chemeClr val="tx1"/>
              </a:buClr>
              <a:buSzPct val="100000"/>
              <a:buFont typeface="Franklin Gothic Book" panose="020B0503020102020204" pitchFamily="34" charset="0"/>
              <a:buAutoNum type="arabicPeriod" startAt="7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Pump down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過程將新鋼瓶至洗管間秤重，並記錄重量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瓶號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chemeClr val="tx1"/>
              </a:buClr>
              <a:buSzPct val="100000"/>
              <a:buFont typeface="Franklin Gothic Book" panose="020B0503020102020204" pitchFamily="34" charset="0"/>
              <a:buAutoNum type="arabicPeriod" startAt="7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Pump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完成後關閉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4V1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4V3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4V4</a:t>
            </a:r>
          </a:p>
        </p:txBody>
      </p:sp>
      <p:pic>
        <p:nvPicPr>
          <p:cNvPr id="18435" name="圖片 1" descr="一張含有 文字, 電子產品, 陳列, 電腦 的圖片&#10;&#10;自動產生的描述">
            <a:extLst>
              <a:ext uri="{FF2B5EF4-FFF2-40B4-BE49-F238E27FC236}">
                <a16:creationId xmlns:a16="http://schemas.microsoft.com/office/drawing/2014/main" id="{53F146EA-ED12-9B99-7477-CA947055C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88" y="2049463"/>
            <a:ext cx="7094537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圖片 3" descr="一張含有 室內, 醫療設備, 人員, 技術人員 的圖片&#10;&#10;自動產生的描述">
            <a:extLst>
              <a:ext uri="{FF2B5EF4-FFF2-40B4-BE49-F238E27FC236}">
                <a16:creationId xmlns:a16="http://schemas.microsoft.com/office/drawing/2014/main" id="{8C602B56-3065-4303-FFB6-08A3F2BC5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8525" y="2057400"/>
            <a:ext cx="3073400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內容版面配置區 2">
            <a:extLst>
              <a:ext uri="{FF2B5EF4-FFF2-40B4-BE49-F238E27FC236}">
                <a16:creationId xmlns:a16="http://schemas.microsoft.com/office/drawing/2014/main" id="{E6FD0D0A-2A2B-4D4C-E58A-C7EE6E4B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88913"/>
            <a:ext cx="8064500" cy="1871662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Franklin Gothic Book" panose="020B0503020102020204" pitchFamily="34" charset="0"/>
              <a:buAutoNum type="arabicPeriod" startAt="10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戴上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air mask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接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low vacuum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輔助抽氣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chemeClr val="tx1"/>
              </a:buClr>
              <a:buSzPct val="100000"/>
              <a:buFont typeface="Franklin Gothic Book" panose="020B0503020102020204" pitchFamily="34" charset="0"/>
              <a:buAutoNum type="arabicPeriod" startAt="10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拆卸前先確認數位錶頭讀值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與更換完後比對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buClr>
                <a:schemeClr val="tx1"/>
              </a:buClr>
              <a:buSzPct val="100000"/>
              <a:buFont typeface="Franklin Gothic Book" panose="020B0503020102020204" pitchFamily="34" charset="0"/>
              <a:buAutoNum type="arabicPeriod" startAt="10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gas bellow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更換新鋼瓶 → 鎖回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gas bellow</a:t>
            </a:r>
          </a:p>
          <a:p>
            <a:pPr marL="457200" indent="-457200">
              <a:buClr>
                <a:schemeClr val="tx1"/>
              </a:buClr>
              <a:buSzPct val="100000"/>
              <a:buFont typeface="Franklin Gothic Book" panose="020B0503020102020204" pitchFamily="34" charset="0"/>
              <a:buAutoNum type="arabicPeriod" startAt="10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4V1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4V3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4V4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pump down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管路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chemeClr val="tx1"/>
              </a:buClr>
              <a:buSzPct val="100000"/>
              <a:buFont typeface="Franklin Gothic Book" panose="020B0503020102020204" pitchFamily="34" charset="0"/>
              <a:buAutoNum type="arabicPeriod" startAt="10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Pump down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完後確認數位錶頭</a:t>
            </a:r>
            <a:r>
              <a:rPr lang="zh-TW" altLang="en-US" sz="1800">
                <a:latin typeface="微軟正黑體" panose="020B0604030504040204" pitchFamily="34" charset="-120"/>
                <a:ea typeface="微軟正黑體" panose="020B0604030504040204" pitchFamily="34" charset="-120"/>
              </a:rPr>
              <a:t>讀值應與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拆卸前相同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459" name="圖片 4" descr="一張含有 人員, 服裝, 室內, 車輛 的圖片&#10;&#10;自動產生的描述">
            <a:extLst>
              <a:ext uri="{FF2B5EF4-FFF2-40B4-BE49-F238E27FC236}">
                <a16:creationId xmlns:a16="http://schemas.microsoft.com/office/drawing/2014/main" id="{7BDF49FD-A0B3-479B-6EB1-C28D418CC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213" y="2133600"/>
            <a:ext cx="575945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圖片 5" descr="一張含有 機器, 電氣線路, 電子產品, 控制台 的圖片&#10;&#10;自動產生的描述">
            <a:extLst>
              <a:ext uri="{FF2B5EF4-FFF2-40B4-BE49-F238E27FC236}">
                <a16:creationId xmlns:a16="http://schemas.microsoft.com/office/drawing/2014/main" id="{8DA63970-6295-7A8E-E206-B56906FED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0188" y="2159000"/>
            <a:ext cx="231298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圖片 6">
            <a:extLst>
              <a:ext uri="{FF2B5EF4-FFF2-40B4-BE49-F238E27FC236}">
                <a16:creationId xmlns:a16="http://schemas.microsoft.com/office/drawing/2014/main" id="{084C606E-59C4-FE1B-481E-FD41395C0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975" y="1916113"/>
            <a:ext cx="5472113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內容版面配置區 2">
            <a:extLst>
              <a:ext uri="{FF2B5EF4-FFF2-40B4-BE49-F238E27FC236}">
                <a16:creationId xmlns:a16="http://schemas.microsoft.com/office/drawing/2014/main" id="{58891E6F-4372-C972-0B36-9B4E40E77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260350"/>
            <a:ext cx="8064500" cy="1439863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Franklin Gothic Book" panose="020B0503020102020204" pitchFamily="34" charset="0"/>
              <a:buAutoNum type="arabicPeriod" startAt="15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gas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流量計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歸零，並復歸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bypass connector</a:t>
            </a:r>
          </a:p>
          <a:p>
            <a:pPr marL="457200" indent="-457200">
              <a:buClr>
                <a:schemeClr val="tx1"/>
              </a:buClr>
              <a:buSzPct val="100000"/>
              <a:buFont typeface="Franklin Gothic Book" panose="020B0503020102020204" pitchFamily="34" charset="0"/>
              <a:buAutoNum type="arabicPeriod" startAt="15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做負壓測漏，於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2hr &amp; 4hr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確認數位錶頭是否有回壓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(spec=1)</a:t>
            </a:r>
          </a:p>
          <a:p>
            <a:pPr marL="457200" indent="-457200">
              <a:buClr>
                <a:schemeClr val="tx1"/>
              </a:buClr>
              <a:buSzPct val="100000"/>
              <a:buFont typeface="Franklin Gothic Book" panose="020B0503020102020204" pitchFamily="34" charset="0"/>
              <a:buAutoNum type="arabicPeriod" startAt="15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下機殘瓶至洗管間秤重，紀錄重量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瓶號，登錄至表單中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mail</a:t>
            </a:r>
          </a:p>
          <a:p>
            <a:pPr marL="457200" indent="-457200">
              <a:buClr>
                <a:schemeClr val="tx1"/>
              </a:buClr>
              <a:buSzPct val="100000"/>
              <a:buFont typeface="Franklin Gothic Book" panose="020B0503020102020204" pitchFamily="34" charset="0"/>
              <a:buAutoNum type="arabicPeriod" startAt="15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若未回壓即可將鋼瓶手動閥開啟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484" name="圖片 3" descr="一張含有 機器, 電氣線路, 電子產品, 控制台 的圖片&#10;&#10;自動產生的描述">
            <a:extLst>
              <a:ext uri="{FF2B5EF4-FFF2-40B4-BE49-F238E27FC236}">
                <a16:creationId xmlns:a16="http://schemas.microsoft.com/office/drawing/2014/main" id="{B9FB5420-726D-5C12-F6A8-1E336B5F7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325" y="2954338"/>
            <a:ext cx="27368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C9A163D-5BE6-FB65-89C2-80742517502C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268413"/>
          <a:ext cx="8712200" cy="42132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35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9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學習內容</a:t>
                      </a: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06/20(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E500-3</a:t>
                      </a:r>
                    </a:p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6200-1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看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replace source head PM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input bell open time out issue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看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拆裝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cylinder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1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06/21(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哲軒介紹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IMP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機台基本架構</a:t>
                      </a: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06/26(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GSD-4</a:t>
                      </a:r>
                    </a:p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GSD-2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看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)clean beam guide &amp; chamber &amp; load lock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wafer sensor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看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拆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beam guide chamber &amp; 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更換內部石墨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06/27(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GSD-1</a:t>
                      </a:r>
                    </a:p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E500-1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更換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PH3 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鋼瓶</a:t>
                      </a:r>
                      <a:endParaRPr lang="en-US" altLang="zh-TW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do source/electrode PM</a:t>
                      </a: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06/28(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GSD-2</a:t>
                      </a:r>
                    </a:p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VESDA issue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看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檢查機台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(RP1/exhaust tube/ground bar)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組裝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 source head</a:t>
                      </a: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06/29(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組裝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 source head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聽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QIT 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發表會</a:t>
                      </a:r>
                      <a:endParaRPr lang="en-US" altLang="zh-TW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1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06/30(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GSD-6</a:t>
                      </a:r>
                    </a:p>
                  </a:txBody>
                  <a:tcPr marL="91436" marR="91436" marT="45708" marB="4570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MPM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看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拆 </a:t>
                      </a:r>
                      <a:r>
                        <a:rPr lang="en-US" altLang="zh-TW" sz="1600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beam guide/mass slit/beam gate</a:t>
                      </a:r>
                    </a:p>
                  </a:txBody>
                  <a:tcPr marL="91436" marR="91436" marT="45708" marB="4570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80" name="TextBox 1">
            <a:extLst>
              <a:ext uri="{FF2B5EF4-FFF2-40B4-BE49-F238E27FC236}">
                <a16:creationId xmlns:a16="http://schemas.microsoft.com/office/drawing/2014/main" id="{3F873EA8-23FC-8E3C-CDF1-AB4B3527D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341313"/>
            <a:ext cx="3927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一、兩周 </a:t>
            </a:r>
            <a:r>
              <a:rPr lang="en-US" altLang="zh-TW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IMP</a:t>
            </a:r>
            <a:r>
              <a:rPr lang="zh-TW" altLang="en-US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學習內容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>
            <a:extLst>
              <a:ext uri="{FF2B5EF4-FFF2-40B4-BE49-F238E27FC236}">
                <a16:creationId xmlns:a16="http://schemas.microsoft.com/office/drawing/2014/main" id="{6E7131B6-B82D-2D5E-E098-F8DFE34CB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4813"/>
            <a:ext cx="31194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</a:t>
            </a:r>
            <a:r>
              <a:rPr lang="en-US" altLang="zh-TW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IMP</a:t>
            </a:r>
            <a:r>
              <a:rPr lang="zh-TW" altLang="en-US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機台簡介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72BA1802-5F6D-8384-4A67-9C0F7D081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60082"/>
              </p:ext>
            </p:extLst>
          </p:nvPr>
        </p:nvGraphicFramePr>
        <p:xfrm>
          <a:off x="460186" y="1412776"/>
          <a:ext cx="8461972" cy="482440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82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759658158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1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203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機台編號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廠商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型號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Beam current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前段能量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後段能量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掃描方式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GAS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WAFER 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片數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GSD-1 (U09)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AXCELIS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NV-GSD-100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 current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80KV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80KV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160KV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機械式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ASH3、PH3、BF3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GSD-2 (U10)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AXCELIS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NV-GSD-100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 current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80KV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80KV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160KV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機械式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ASH3、PH3、BF3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GSD-4 (G08)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AXCELIS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NV-GSD-200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 current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80KV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N/A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80KV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機械式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ASH3、PH3、BF3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GSD-5 (G10)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AXCELIS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NV-GSD-200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 current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80KV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80KV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160KV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機械式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ASH3、PH3、BF3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GSD-6 (E25)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VIISION-200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 current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80KV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120KV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200KV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機械式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ASH3、PH3、BF3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E500-1 (G07)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 current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70KV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180KV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250KV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混合式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PH3、BF3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E500-2 (G09)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 current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70KV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180KV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250KV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混合式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ASH3、PH3、BF3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E500-3 (E24)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 current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70KV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180KV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250KV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混合式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PH3、BF3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E500-4 (G06)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VARIAN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E500HP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 current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70KV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180KV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250KV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混合式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ASH3、PH3、BF3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6200-1 (U08)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AXCELIS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NV-6200A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 current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20KV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200KV</a:t>
                      </a:r>
                      <a:endParaRPr kumimoji="0" lang="zh-TW" alt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電子式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BF3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6200-2 (U1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AXCELIS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NV-6200A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 current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20KV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0" lang="en-US" altLang="zh-TW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200KV</a:t>
                      </a:r>
                      <a:endParaRPr kumimoji="0" lang="zh-TW" altLang="en-US" sz="1200" b="0" u="none" strike="noStrike" kern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電子式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BF3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>
            <a:extLst>
              <a:ext uri="{FF2B5EF4-FFF2-40B4-BE49-F238E27FC236}">
                <a16:creationId xmlns:a16="http://schemas.microsoft.com/office/drawing/2014/main" id="{25523EB1-58E9-D780-E8EE-8926F380A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0975"/>
            <a:ext cx="4597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IMP</a:t>
            </a:r>
            <a:r>
              <a:rPr lang="zh-TW" altLang="en-US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機組 </a:t>
            </a:r>
            <a:r>
              <a:rPr lang="en-US" altLang="zh-TW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 </a:t>
            </a:r>
            <a:r>
              <a:rPr lang="zh-TW" altLang="en-US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執行項目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8EE9ECF6-8FE3-63FF-AD36-210C177B6193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908050"/>
          <a:ext cx="8156575" cy="5567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3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4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4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9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44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4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9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44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9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48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730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6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E500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GSD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VIISION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 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</a:t>
                      </a:r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週期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MPM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Source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Electrode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Bushing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Beam guide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Chamber clean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Exhaust tube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Cryo purge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3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Faraday </a:t>
                      </a:r>
                      <a:b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(Setup cup/Beam gate)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E-shower (PFG)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Mass slit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Rotary motor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Rotary belt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6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加速管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4" marR="9524" marT="95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圖片 5">
            <a:extLst>
              <a:ext uri="{FF2B5EF4-FFF2-40B4-BE49-F238E27FC236}">
                <a16:creationId xmlns:a16="http://schemas.microsoft.com/office/drawing/2014/main" id="{1945998C-29E2-DDD2-C0E3-BEF78638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688" y="1085850"/>
            <a:ext cx="8596312" cy="3457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1">
            <a:extLst>
              <a:ext uri="{FF2B5EF4-FFF2-40B4-BE49-F238E27FC236}">
                <a16:creationId xmlns:a16="http://schemas.microsoft.com/office/drawing/2014/main" id="{EFEA308F-0CAF-60D1-6FDF-EB321E28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80975"/>
            <a:ext cx="30559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四、離子植入原理</a:t>
            </a:r>
          </a:p>
        </p:txBody>
      </p:sp>
      <p:graphicFrame>
        <p:nvGraphicFramePr>
          <p:cNvPr id="21" name="資料庫圖表 20">
            <a:extLst>
              <a:ext uri="{FF2B5EF4-FFF2-40B4-BE49-F238E27FC236}">
                <a16:creationId xmlns:a16="http://schemas.microsoft.com/office/drawing/2014/main" id="{A39524B4-A559-8E74-A517-F7EB72E55F9B}"/>
              </a:ext>
            </a:extLst>
          </p:cNvPr>
          <p:cNvGraphicFramePr/>
          <p:nvPr/>
        </p:nvGraphicFramePr>
        <p:xfrm>
          <a:off x="1187624" y="3573016"/>
          <a:ext cx="6984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">
            <a:extLst>
              <a:ext uri="{FF2B5EF4-FFF2-40B4-BE49-F238E27FC236}">
                <a16:creationId xmlns:a16="http://schemas.microsoft.com/office/drawing/2014/main" id="{1D98B14D-E4FA-C26A-8038-DBF60EFC2A4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6113" y="1119188"/>
            <a:ext cx="2927350" cy="21955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TextBox 1">
            <a:extLst>
              <a:ext uri="{FF2B5EF4-FFF2-40B4-BE49-F238E27FC236}">
                <a16:creationId xmlns:a16="http://schemas.microsoft.com/office/drawing/2014/main" id="{51AC9B0B-47CF-7DCF-83EE-8E06FF354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375"/>
            <a:ext cx="4994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五、</a:t>
            </a:r>
            <a:r>
              <a:rPr lang="en-US" altLang="zh-TW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Source</a:t>
            </a:r>
            <a:r>
              <a:rPr lang="zh-TW" altLang="en-US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head</a:t>
            </a:r>
            <a:r>
              <a:rPr lang="zh-TW" altLang="en-US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(E500)</a:t>
            </a:r>
            <a:r>
              <a:rPr lang="zh-TW" altLang="en-US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介紹</a:t>
            </a:r>
          </a:p>
        </p:txBody>
      </p:sp>
      <p:pic>
        <p:nvPicPr>
          <p:cNvPr id="14340" name="圖片 2" descr="一張含有 工具, 工程, 工具機, 室內 的圖片&#10;&#10;自動產生的描述">
            <a:extLst>
              <a:ext uri="{FF2B5EF4-FFF2-40B4-BE49-F238E27FC236}">
                <a16:creationId xmlns:a16="http://schemas.microsoft.com/office/drawing/2014/main" id="{2F8A18F9-ADB3-D68A-066D-D235CE929D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550" y="1125538"/>
            <a:ext cx="3960813" cy="528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1AC793-A43B-D8F6-2019-CE09F3899552}"/>
              </a:ext>
            </a:extLst>
          </p:cNvPr>
          <p:cNvSpPr/>
          <p:nvPr/>
        </p:nvSpPr>
        <p:spPr>
          <a:xfrm>
            <a:off x="2051050" y="1341438"/>
            <a:ext cx="1368425" cy="935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8F5D761-FC71-0CD4-4C84-6A48AF41F57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419475" y="1808163"/>
            <a:ext cx="2665413" cy="522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3" name="文字方塊 12">
            <a:extLst>
              <a:ext uri="{FF2B5EF4-FFF2-40B4-BE49-F238E27FC236}">
                <a16:creationId xmlns:a16="http://schemas.microsoft.com/office/drawing/2014/main" id="{9ED98AB0-0574-4B3C-DE65-4810E89B8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6034088"/>
            <a:ext cx="1916113" cy="3381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E500</a:t>
            </a:r>
            <a:r>
              <a:rPr lang="zh-TW" altLang="en-US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head</a:t>
            </a:r>
            <a:endParaRPr lang="en-US" altLang="en-US" sz="16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44" name="文字方塊 13">
            <a:extLst>
              <a:ext uri="{FF2B5EF4-FFF2-40B4-BE49-F238E27FC236}">
                <a16:creationId xmlns:a16="http://schemas.microsoft.com/office/drawing/2014/main" id="{5142CD22-E95E-6758-480A-B06C128EC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2935288"/>
            <a:ext cx="1474788" cy="3381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Arc Chamber</a:t>
            </a:r>
            <a:endParaRPr lang="en-US" altLang="en-US" sz="16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345" name="圖片 18" descr="一張含有 電氣線路, 纜線, 機器, 軟管 的圖片&#10;&#10;自動產生的描述">
            <a:extLst>
              <a:ext uri="{FF2B5EF4-FFF2-40B4-BE49-F238E27FC236}">
                <a16:creationId xmlns:a16="http://schemas.microsoft.com/office/drawing/2014/main" id="{EEDB90AD-454F-DC89-C2AE-70D17D3391E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6113" y="3527425"/>
            <a:ext cx="2927350" cy="284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78A0DB4-6080-75B4-57A5-3D6F635C56FF}"/>
              </a:ext>
            </a:extLst>
          </p:cNvPr>
          <p:cNvCxnSpPr>
            <a:cxnSpLocks/>
          </p:cNvCxnSpPr>
          <p:nvPr/>
        </p:nvCxnSpPr>
        <p:spPr>
          <a:xfrm flipH="1">
            <a:off x="2411413" y="4221163"/>
            <a:ext cx="4248150" cy="1481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10F53E4-A22E-2000-A8A6-2FBB6F9CE5D9}"/>
              </a:ext>
            </a:extLst>
          </p:cNvPr>
          <p:cNvCxnSpPr>
            <a:cxnSpLocks/>
          </p:cNvCxnSpPr>
          <p:nvPr/>
        </p:nvCxnSpPr>
        <p:spPr>
          <a:xfrm flipH="1">
            <a:off x="3203575" y="4275138"/>
            <a:ext cx="4105275" cy="1514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8" name="文字方塊 28">
            <a:extLst>
              <a:ext uri="{FF2B5EF4-FFF2-40B4-BE49-F238E27FC236}">
                <a16:creationId xmlns:a16="http://schemas.microsoft.com/office/drawing/2014/main" id="{54F0C346-E037-5FA7-038C-83B68585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513" y="5997575"/>
            <a:ext cx="1858962" cy="3381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Power &amp; Gas line</a:t>
            </a:r>
            <a:endParaRPr lang="en-US" altLang="en-US" sz="16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FEF7B34D-4A24-178B-384E-498D118E7C6F}"/>
              </a:ext>
            </a:extLst>
          </p:cNvPr>
          <p:cNvCxnSpPr>
            <a:cxnSpLocks/>
          </p:cNvCxnSpPr>
          <p:nvPr/>
        </p:nvCxnSpPr>
        <p:spPr>
          <a:xfrm flipH="1" flipV="1">
            <a:off x="2124075" y="4613275"/>
            <a:ext cx="4327525" cy="3286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>
            <a:extLst>
              <a:ext uri="{FF2B5EF4-FFF2-40B4-BE49-F238E27FC236}">
                <a16:creationId xmlns:a16="http://schemas.microsoft.com/office/drawing/2014/main" id="{4ED36382-DC66-11BE-5B07-DAC8927BAC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213" y="333375"/>
            <a:ext cx="4032250" cy="3025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文字方塊 4">
            <a:extLst>
              <a:ext uri="{FF2B5EF4-FFF2-40B4-BE49-F238E27FC236}">
                <a16:creationId xmlns:a16="http://schemas.microsoft.com/office/drawing/2014/main" id="{BB3FC698-F3C0-266A-80FF-6607D7BBC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476250"/>
            <a:ext cx="1827213" cy="339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燈絲對燈絲需導通</a:t>
            </a:r>
            <a:endParaRPr lang="en-US" altLang="en-US" sz="16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364" name="圖片 7" descr="一張含有 人員, 服裝, 足部穿著, 技術人員 的圖片&#10;&#10;自動產生的描述">
            <a:extLst>
              <a:ext uri="{FF2B5EF4-FFF2-40B4-BE49-F238E27FC236}">
                <a16:creationId xmlns:a16="http://schemas.microsoft.com/office/drawing/2014/main" id="{2E66DBD6-5A2F-06CD-8279-6270B10FF4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213" y="3500438"/>
            <a:ext cx="4032250" cy="3024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5" name="文字方塊 9">
            <a:extLst>
              <a:ext uri="{FF2B5EF4-FFF2-40B4-BE49-F238E27FC236}">
                <a16:creationId xmlns:a16="http://schemas.microsoft.com/office/drawing/2014/main" id="{13C1AC31-654B-092D-C6A7-2C73CE6A8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3644900"/>
            <a:ext cx="2233613" cy="3381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燈絲對</a:t>
            </a:r>
            <a:r>
              <a:rPr lang="en-US" altLang="zh-TW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body </a:t>
            </a:r>
            <a:r>
              <a:rPr lang="zh-TW" altLang="en-US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不可導通</a:t>
            </a:r>
            <a:endParaRPr lang="en-US" altLang="en-US" sz="16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366" name="Picture 8">
            <a:extLst>
              <a:ext uri="{FF2B5EF4-FFF2-40B4-BE49-F238E27FC236}">
                <a16:creationId xmlns:a16="http://schemas.microsoft.com/office/drawing/2014/main" id="{C81B928D-E5CD-6576-9AFD-DCCD676AEC5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05375" y="1916113"/>
            <a:ext cx="4033838" cy="3025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7" name="文字方塊 14">
            <a:extLst>
              <a:ext uri="{FF2B5EF4-FFF2-40B4-BE49-F238E27FC236}">
                <a16:creationId xmlns:a16="http://schemas.microsoft.com/office/drawing/2014/main" id="{FBCB263C-0A33-4606-81B1-0BAD2B96B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4508500"/>
            <a:ext cx="3430588" cy="339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Repeller </a:t>
            </a:r>
            <a:r>
              <a:rPr lang="zh-TW" altLang="en-US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Arc chamber </a:t>
            </a:r>
            <a:r>
              <a:rPr lang="zh-TW" altLang="en-US" sz="16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不可導通</a:t>
            </a:r>
            <a:endParaRPr lang="en-US" altLang="en-US" sz="16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內容版面配置區 2">
            <a:extLst>
              <a:ext uri="{FF2B5EF4-FFF2-40B4-BE49-F238E27FC236}">
                <a16:creationId xmlns:a16="http://schemas.microsoft.com/office/drawing/2014/main" id="{168D8AE4-D068-2476-C6F3-8AAC5B138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019175"/>
            <a:ext cx="7777163" cy="1330325"/>
          </a:xfrm>
        </p:spPr>
        <p:txBody>
          <a:bodyPr/>
          <a:lstStyle/>
          <a:p>
            <a:pPr marL="342900" indent="-342900">
              <a:buClr>
                <a:schemeClr val="tx1"/>
              </a:buClr>
              <a:buSzPct val="100000"/>
              <a:buFont typeface="Franklin Gothic Book" panose="020B0503020102020204" pitchFamily="34" charset="0"/>
              <a:buAutoNum type="arabicPeriod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V6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V7 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防止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關不死，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CRYO pump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升溫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Clr>
                <a:schemeClr val="tx1"/>
              </a:buClr>
              <a:buSzPct val="100000"/>
              <a:buFont typeface="Franklin Gothic Book" panose="020B0503020102020204" pitchFamily="34" charset="0"/>
              <a:buAutoNum type="arabicPeriod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V5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V12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，並將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Turbo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減速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Clr>
                <a:schemeClr val="tx1"/>
              </a:buClr>
              <a:buSzPct val="100000"/>
              <a:buFont typeface="Franklin Gothic Book" panose="020B0503020102020204" pitchFamily="34" charset="0"/>
              <a:buAutoNum type="arabicPeriod"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V8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僅用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Dry pump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Gas)</a:t>
            </a:r>
          </a:p>
        </p:txBody>
      </p:sp>
      <p:sp>
        <p:nvSpPr>
          <p:cNvPr id="16387" name="TextBox 1">
            <a:extLst>
              <a:ext uri="{FF2B5EF4-FFF2-40B4-BE49-F238E27FC236}">
                <a16:creationId xmlns:a16="http://schemas.microsoft.com/office/drawing/2014/main" id="{E6D206FE-2C78-C34D-8154-6EB6A2041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375"/>
            <a:ext cx="3903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五、</a:t>
            </a:r>
            <a:r>
              <a:rPr lang="en-US" altLang="zh-TW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GSD</a:t>
            </a:r>
            <a:r>
              <a:rPr lang="zh-TW" altLang="en-US" sz="2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鋼瓶更換流程</a:t>
            </a:r>
          </a:p>
        </p:txBody>
      </p:sp>
      <p:pic>
        <p:nvPicPr>
          <p:cNvPr id="16388" name="圖片 13" descr="一張含有 文字, 電子產品, 陳列, 顯示裝置 的圖片&#10;&#10;自動產生的描述">
            <a:extLst>
              <a:ext uri="{FF2B5EF4-FFF2-40B4-BE49-F238E27FC236}">
                <a16:creationId xmlns:a16="http://schemas.microsoft.com/office/drawing/2014/main" id="{FC73B182-7AAA-3E9D-5BD5-622832EBF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2437" y="2281243"/>
            <a:ext cx="4104456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4" descr="一張含有 文字, 電子產品, 陳列, 電腦 的圖片&#10;&#10;自動產生的描述">
            <a:extLst>
              <a:ext uri="{FF2B5EF4-FFF2-40B4-BE49-F238E27FC236}">
                <a16:creationId xmlns:a16="http://schemas.microsoft.com/office/drawing/2014/main" id="{E47B1410-EE53-F8B0-24EF-5FAF6CA82A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9909" y="2280848"/>
            <a:ext cx="4886204" cy="388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內容版面配置區 2">
            <a:extLst>
              <a:ext uri="{FF2B5EF4-FFF2-40B4-BE49-F238E27FC236}">
                <a16:creationId xmlns:a16="http://schemas.microsoft.com/office/drawing/2014/main" id="{D6EB0D3F-F4B7-9262-2224-DBBFB9DFE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38" y="349250"/>
            <a:ext cx="8604250" cy="1566863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4"/>
              <a:defRPr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Engineer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至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Gas control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頁面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4"/>
              <a:defRPr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將欲更換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GAS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connector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拔下並將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bypass connector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接上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Clr>
                <a:schemeClr val="tx1"/>
              </a:buClr>
              <a:buSzPct val="100000"/>
              <a:buFont typeface="Wingdings 2" panose="05020102010507070707" pitchFamily="18" charset="2"/>
              <a:buNone/>
              <a:defRPr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(20000KPa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0KPa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才可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pump down)</a:t>
            </a:r>
          </a:p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6"/>
              <a:defRPr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將鋼瓶手動閥關閉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Clr>
                <a:schemeClr val="tx1"/>
              </a:buClr>
              <a:buSzPct val="100000"/>
              <a:buFont typeface="Wingdings 2" panose="05020102010507070707" pitchFamily="18" charset="2"/>
              <a:buNone/>
              <a:defRPr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411" name="圖片 4" descr="一張含有 文字, 電子產品, 陳列, 電腦 的圖片&#10;&#10;自動產生的描述">
            <a:extLst>
              <a:ext uri="{FF2B5EF4-FFF2-40B4-BE49-F238E27FC236}">
                <a16:creationId xmlns:a16="http://schemas.microsoft.com/office/drawing/2014/main" id="{CE85623B-4EFA-554B-C9D8-0F938BCC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150" y="2133600"/>
            <a:ext cx="7096125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圖片 2" descr="一張含有 機器, 電氣線路, 電子產品, 控制台 的圖片&#10;&#10;自動產生的描述">
            <a:extLst>
              <a:ext uri="{FF2B5EF4-FFF2-40B4-BE49-F238E27FC236}">
                <a16:creationId xmlns:a16="http://schemas.microsoft.com/office/drawing/2014/main" id="{9986E9B4-C403-FFDD-3A6B-18FA37116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1628775"/>
            <a:ext cx="3552825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5EFA34-31E2-4DA7-9F8B-B0A01005EAF1}"/>
</file>

<file path=customXml/itemProps2.xml><?xml version="1.0" encoding="utf-8"?>
<ds:datastoreItem xmlns:ds="http://schemas.openxmlformats.org/officeDocument/2006/customXml" ds:itemID="{7FC4B4E2-1636-4036-8115-ACCB98E75422}"/>
</file>

<file path=customXml/itemProps3.xml><?xml version="1.0" encoding="utf-8"?>
<ds:datastoreItem xmlns:ds="http://schemas.openxmlformats.org/officeDocument/2006/customXml" ds:itemID="{B089540D-7E72-433A-AB1F-18C7921857F3}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13901</TotalTime>
  <Words>972</Words>
  <Application>Microsoft Office PowerPoint</Application>
  <PresentationFormat>如螢幕大小 (4:3)</PresentationFormat>
  <Paragraphs>435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Broadway</vt:lpstr>
      <vt:lpstr>Calibri</vt:lpstr>
      <vt:lpstr>Franklin Gothic Book</vt:lpstr>
      <vt:lpstr>Perpetua</vt:lpstr>
      <vt:lpstr>Wingdings 2</vt:lpstr>
      <vt:lpstr>Nuvoton佈景主題</vt:lpstr>
      <vt:lpstr>IMP 學習進度報告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S220 WCLin15</dc:creator>
  <cp:lastModifiedBy>S220 THChiu</cp:lastModifiedBy>
  <cp:revision>732</cp:revision>
  <dcterms:created xsi:type="dcterms:W3CDTF">2012-03-21T02:57:47Z</dcterms:created>
  <dcterms:modified xsi:type="dcterms:W3CDTF">2023-09-26T05:32:39Z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42100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