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26" r:id="rId3"/>
  </p:sldMasterIdLst>
  <p:notesMasterIdLst>
    <p:notesMasterId r:id="rId16"/>
  </p:notesMasterIdLst>
  <p:handoutMasterIdLst>
    <p:handoutMasterId r:id="rId17"/>
  </p:handoutMasterIdLst>
  <p:sldIdLst>
    <p:sldId id="256" r:id="rId4"/>
    <p:sldId id="277" r:id="rId5"/>
    <p:sldId id="278" r:id="rId6"/>
    <p:sldId id="279" r:id="rId7"/>
    <p:sldId id="280" r:id="rId8"/>
    <p:sldId id="281" r:id="rId9"/>
    <p:sldId id="282" r:id="rId10"/>
    <p:sldId id="318" r:id="rId11"/>
    <p:sldId id="317" r:id="rId12"/>
    <p:sldId id="283" r:id="rId13"/>
    <p:sldId id="288" r:id="rId14"/>
    <p:sldId id="319" r:id="rId15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FF"/>
    <a:srgbClr val="3399FF"/>
    <a:srgbClr val="00FF00"/>
    <a:srgbClr val="E61C0E"/>
    <a:srgbClr val="CCFFCC"/>
    <a:srgbClr val="F9FBA7"/>
    <a:srgbClr val="D0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5596" autoAdjust="0"/>
  </p:normalViewPr>
  <p:slideViewPr>
    <p:cSldViewPr>
      <p:cViewPr varScale="1">
        <p:scale>
          <a:sx n="114" d="100"/>
          <a:sy n="114" d="100"/>
        </p:scale>
        <p:origin x="156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114BA7-2FD6-67E2-A0C4-EAA41FBC0B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C69D-5F05-5393-A02E-F2E1B3EA33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DE1334C9-11E1-4E33-BCF9-13CC8EA4508F}" type="datetimeFigureOut">
              <a:rPr lang="zh-TW" altLang="en-US"/>
              <a:pPr>
                <a:defRPr/>
              </a:pPr>
              <a:t>2023/9/26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6FDE4-9C8C-918A-6B9F-B917D4B236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46234-506F-9557-4F60-A16D08A40C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CF49917-2A07-41E3-AC3C-4250C4EB49D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432AF7-86B1-1619-7261-1E4CBA82F0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53248-0E92-DCFC-C626-CF1C66E545B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11AC032E-3044-4880-B587-2D7613643F05}" type="datetimeFigureOut">
              <a:rPr lang="zh-TW" altLang="en-US"/>
              <a:pPr>
                <a:defRPr/>
              </a:pPr>
              <a:t>2023/9/26</a:t>
            </a:fld>
            <a:endParaRPr lang="zh-TW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93B26CC-5470-6A2F-B237-60A61BC81E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5791C05-8991-A96B-AC16-D046D9539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39925-4AC4-EA0A-BF69-938F91089A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5EC0C-54A4-550B-DF2D-1CFE469561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C53AC58-A2F0-4C19-99D7-108A99AA867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B9DC7F28-C255-CABB-5202-98EFC911DF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52B3D90C-666D-ECB3-76A8-1B451DF97F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9220" name="Date Placeholder 3">
            <a:extLst>
              <a:ext uri="{FF2B5EF4-FFF2-40B4-BE49-F238E27FC236}">
                <a16:creationId xmlns:a16="http://schemas.microsoft.com/office/drawing/2014/main" id="{BB435795-BD60-CC2E-E9A6-AAD6B197A4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072F5A2-0ED9-4619-9933-F92A164F52A0}" type="datetime1">
              <a:rPr lang="zh-TW" altLang="en-US" smtClean="0"/>
              <a:pPr>
                <a:spcBef>
                  <a:spcPct val="0"/>
                </a:spcBef>
              </a:pPr>
              <a:t>2023/9/26</a:t>
            </a:fld>
            <a:endParaRPr lang="zh-TW" altLang="en-US"/>
          </a:p>
        </p:txBody>
      </p:sp>
      <p:sp>
        <p:nvSpPr>
          <p:cNvPr id="9221" name="Slide Number Placeholder 4">
            <a:extLst>
              <a:ext uri="{FF2B5EF4-FFF2-40B4-BE49-F238E27FC236}">
                <a16:creationId xmlns:a16="http://schemas.microsoft.com/office/drawing/2014/main" id="{C3CAB7DB-E141-D2E6-C6AC-95C2BC7E35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F3BCAB9-C2E2-403A-84DE-0C8E2E27ED9F}" type="slidenum">
              <a:rPr lang="zh-TW" altLang="en-US" smtClean="0"/>
              <a:pPr>
                <a:spcBef>
                  <a:spcPct val="0"/>
                </a:spcBef>
              </a:pPr>
              <a:t>0</a:t>
            </a:fld>
            <a:endParaRPr lang="zh-TW" altLang="en-US"/>
          </a:p>
        </p:txBody>
      </p:sp>
      <p:sp>
        <p:nvSpPr>
          <p:cNvPr id="9222" name="Footer Placeholder 1">
            <a:extLst>
              <a:ext uri="{FF2B5EF4-FFF2-40B4-BE49-F238E27FC236}">
                <a16:creationId xmlns:a16="http://schemas.microsoft.com/office/drawing/2014/main" id="{865BBED1-7B78-B2ED-3F81-37F408801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1">
            <a:extLst>
              <a:ext uri="{FF2B5EF4-FFF2-40B4-BE49-F238E27FC236}">
                <a16:creationId xmlns:a16="http://schemas.microsoft.com/office/drawing/2014/main" id="{A3ADAC80-EE13-08F6-0B4E-D3F001F238E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3" name="圓角矩形 14">
            <a:extLst>
              <a:ext uri="{FF2B5EF4-FFF2-40B4-BE49-F238E27FC236}">
                <a16:creationId xmlns:a16="http://schemas.microsoft.com/office/drawing/2014/main" id="{33EE5FC8-4717-0C19-F655-180EEDF41E1A}"/>
              </a:ext>
            </a:extLst>
          </p:cNvPr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4" name="矩形 15">
            <a:extLst>
              <a:ext uri="{FF2B5EF4-FFF2-40B4-BE49-F238E27FC236}">
                <a16:creationId xmlns:a16="http://schemas.microsoft.com/office/drawing/2014/main" id="{08C6B440-D617-299D-7C8F-51B7BB4DD791}"/>
              </a:ext>
            </a:extLst>
          </p:cNvPr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5" name="矩形 16">
            <a:extLst>
              <a:ext uri="{FF2B5EF4-FFF2-40B4-BE49-F238E27FC236}">
                <a16:creationId xmlns:a16="http://schemas.microsoft.com/office/drawing/2014/main" id="{0E2B5AF9-6D14-8E77-B4B3-19A3C93C48FA}"/>
              </a:ext>
            </a:extLst>
          </p:cNvPr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7">
            <a:extLst>
              <a:ext uri="{FF2B5EF4-FFF2-40B4-BE49-F238E27FC236}">
                <a16:creationId xmlns:a16="http://schemas.microsoft.com/office/drawing/2014/main" id="{AFB7342D-E98B-825B-51AF-199843D3A5F2}"/>
              </a:ext>
            </a:extLst>
          </p:cNvPr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pic>
        <p:nvPicPr>
          <p:cNvPr id="7" name="Picture 16" descr="PPT-1">
            <a:extLst>
              <a:ext uri="{FF2B5EF4-FFF2-40B4-BE49-F238E27FC236}">
                <a16:creationId xmlns:a16="http://schemas.microsoft.com/office/drawing/2014/main" id="{18BB66A3-396B-6548-002C-12F70C4C6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" name="日期版面配置區 27">
            <a:extLst>
              <a:ext uri="{FF2B5EF4-FFF2-40B4-BE49-F238E27FC236}">
                <a16:creationId xmlns:a16="http://schemas.microsoft.com/office/drawing/2014/main" id="{711F4D11-711A-1750-6821-0835BC3D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ED3F6-22CF-46A9-B7F6-141980BC1105}" type="datetime1">
              <a:rPr lang="zh-TW" altLang="en-US"/>
              <a:pPr>
                <a:defRPr/>
              </a:pPr>
              <a:t>2023/9/26</a:t>
            </a:fld>
            <a:endParaRPr lang="zh-TW" altLang="en-US"/>
          </a:p>
        </p:txBody>
      </p:sp>
      <p:sp>
        <p:nvSpPr>
          <p:cNvPr id="11" name="頁尾版面配置區 16">
            <a:extLst>
              <a:ext uri="{FF2B5EF4-FFF2-40B4-BE49-F238E27FC236}">
                <a16:creationId xmlns:a16="http://schemas.microsoft.com/office/drawing/2014/main" id="{786148AA-1BBE-2FC9-3772-4B2D46C7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投影片編號版面配置區 28">
            <a:extLst>
              <a:ext uri="{FF2B5EF4-FFF2-40B4-BE49-F238E27FC236}">
                <a16:creationId xmlns:a16="http://schemas.microsoft.com/office/drawing/2014/main" id="{12FF66ED-0A9F-673C-337A-4220112A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E5516-11FB-4DA5-92CA-A404CD87A31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210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>
            <a:extLst>
              <a:ext uri="{FF2B5EF4-FFF2-40B4-BE49-F238E27FC236}">
                <a16:creationId xmlns:a16="http://schemas.microsoft.com/office/drawing/2014/main" id="{6C46E342-1991-50DB-D4A8-2E7E72A3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F4F1C-1503-4CD4-BE67-66E231A83F1C}" type="datetime1">
              <a:rPr lang="zh-TW" altLang="en-US"/>
              <a:pPr>
                <a:defRPr/>
              </a:pPr>
              <a:t>2023/9/26</a:t>
            </a:fld>
            <a:endParaRPr lang="zh-TW" altLang="en-US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51770145-DC5E-98DA-913D-5F527D0C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>
            <a:extLst>
              <a:ext uri="{FF2B5EF4-FFF2-40B4-BE49-F238E27FC236}">
                <a16:creationId xmlns:a16="http://schemas.microsoft.com/office/drawing/2014/main" id="{3D9B9BBD-D526-4E6C-E362-9DE630A0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0F027-4070-4234-A8AB-2FD2867A62C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14459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>
            <a:extLst>
              <a:ext uri="{FF2B5EF4-FFF2-40B4-BE49-F238E27FC236}">
                <a16:creationId xmlns:a16="http://schemas.microsoft.com/office/drawing/2014/main" id="{5E8780A2-70D3-2DD5-9627-43CF9027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67E45-CC11-4FF0-9CAB-1A739F494BAC}" type="datetime1">
              <a:rPr lang="zh-TW" altLang="en-US"/>
              <a:pPr>
                <a:defRPr/>
              </a:pPr>
              <a:t>2023/9/26</a:t>
            </a:fld>
            <a:endParaRPr lang="zh-TW" altLang="en-US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2C121B82-9CB7-3CB6-9133-437789A8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>
            <a:extLst>
              <a:ext uri="{FF2B5EF4-FFF2-40B4-BE49-F238E27FC236}">
                <a16:creationId xmlns:a16="http://schemas.microsoft.com/office/drawing/2014/main" id="{56D45A5B-9D97-8C82-91DB-5C446A797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64FB5-4DF6-4CBA-AAD2-EBEEB7317E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49585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719138" y="906463"/>
            <a:ext cx="7813675" cy="51149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8203EF8B-FFF9-F271-025E-61315B93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7FA1B-312A-4BB2-A522-5AABC2801D83}" type="datetime1">
              <a:rPr lang="zh-TW" altLang="en-US"/>
              <a:pPr>
                <a:defRPr/>
              </a:pPr>
              <a:t>2023/9/26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256174B5-413E-DDE7-4A0D-B400CA88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D103881F-08C8-38D0-DC3B-C2FBA384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FD4A3-D0BF-4D9C-A5CA-98D0557D811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784495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E599FFFC-860E-DC04-6968-FC6A1A4F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1B658-E61F-4532-957B-4153A2E13FAE}" type="datetime1">
              <a:rPr lang="zh-TW" altLang="en-US"/>
              <a:pPr>
                <a:defRPr/>
              </a:pPr>
              <a:t>2023/9/26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8BAD4C06-CAED-8F8E-F9AA-9D8493A5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192053E4-5221-C509-305A-14224263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CF7FE-6977-461D-886C-0B067C1CC37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16067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>
            <a:extLst>
              <a:ext uri="{FF2B5EF4-FFF2-40B4-BE49-F238E27FC236}">
                <a16:creationId xmlns:a16="http://schemas.microsoft.com/office/drawing/2014/main" id="{F749E527-3694-1B3D-D4FD-A3CC73C91AF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>
            <a:extLst>
              <a:ext uri="{FF2B5EF4-FFF2-40B4-BE49-F238E27FC236}">
                <a16:creationId xmlns:a16="http://schemas.microsoft.com/office/drawing/2014/main" id="{2EC0920F-90B7-B234-B517-30E7029371B0}"/>
              </a:ext>
            </a:extLst>
          </p:cNvPr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>
            <a:extLst>
              <a:ext uri="{FF2B5EF4-FFF2-40B4-BE49-F238E27FC236}">
                <a16:creationId xmlns:a16="http://schemas.microsoft.com/office/drawing/2014/main" id="{FB83F9DC-1C83-E3AC-849B-F9F89E3A6BEB}"/>
              </a:ext>
            </a:extLst>
          </p:cNvPr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>
            <a:extLst>
              <a:ext uri="{FF2B5EF4-FFF2-40B4-BE49-F238E27FC236}">
                <a16:creationId xmlns:a16="http://schemas.microsoft.com/office/drawing/2014/main" id="{4440BAED-CD8C-5FB3-7041-7CDE9679B442}"/>
              </a:ext>
            </a:extLst>
          </p:cNvPr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矩形 17">
            <a:extLst>
              <a:ext uri="{FF2B5EF4-FFF2-40B4-BE49-F238E27FC236}">
                <a16:creationId xmlns:a16="http://schemas.microsoft.com/office/drawing/2014/main" id="{E4B980A0-DB26-0EE0-9C40-15CFA3A6E0CE}"/>
              </a:ext>
            </a:extLst>
          </p:cNvPr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日期版面配置區 3">
            <a:extLst>
              <a:ext uri="{FF2B5EF4-FFF2-40B4-BE49-F238E27FC236}">
                <a16:creationId xmlns:a16="http://schemas.microsoft.com/office/drawing/2014/main" id="{6993F223-E4A0-8B3D-80FF-5D0EF3D0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AF58A-3277-43F5-B2FC-1B0B38D213CF}" type="datetime1">
              <a:rPr lang="zh-TW" altLang="en-US"/>
              <a:pPr>
                <a:defRPr/>
              </a:pPr>
              <a:t>2023/9/26</a:t>
            </a:fld>
            <a:endParaRPr lang="zh-TW" altLang="en-US"/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16A64D00-4E88-5A41-B166-1EC48145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9868F7D1-424D-613E-A355-173A5D4D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5AD5C-9844-4FFA-98EF-BAF353D7D05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660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846D7B2C-B367-B1C8-BAC5-C2603466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F3156-4E96-4807-999E-EC813A35D152}" type="datetime1">
              <a:rPr lang="zh-TW" altLang="en-US"/>
              <a:pPr>
                <a:defRPr/>
              </a:pPr>
              <a:t>2023/9/26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17F26261-D0EB-3923-1D27-351BA99F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965DC7D5-7604-7AAD-181E-3FD4C388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854ED-F35A-4B57-AD84-9475E0A15E4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4107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>
            <a:extLst>
              <a:ext uri="{FF2B5EF4-FFF2-40B4-BE49-F238E27FC236}">
                <a16:creationId xmlns:a16="http://schemas.microsoft.com/office/drawing/2014/main" id="{EEEFB678-A518-1D8D-BEB3-10CE752C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D399B-9314-4521-A00B-8AF0B1789462}" type="datetime1">
              <a:rPr lang="zh-TW" altLang="en-US"/>
              <a:pPr>
                <a:defRPr/>
              </a:pPr>
              <a:t>2023/9/26</a:t>
            </a:fld>
            <a:endParaRPr lang="zh-TW" altLang="en-US"/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92650005-31A8-ECDA-B612-FB2FD93D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>
            <a:extLst>
              <a:ext uri="{FF2B5EF4-FFF2-40B4-BE49-F238E27FC236}">
                <a16:creationId xmlns:a16="http://schemas.microsoft.com/office/drawing/2014/main" id="{BD7682CE-656E-707A-AA91-EF8ED10B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F3EB7-9C39-4878-A026-5A16A7CD5F4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37375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982C81DC-17A0-C230-9F6A-0744B0D1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DA283-4753-47A7-91B8-8A83512594C5}" type="datetime1">
              <a:rPr lang="zh-TW" altLang="en-US"/>
              <a:pPr>
                <a:defRPr/>
              </a:pPr>
              <a:t>2023/9/26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73E7CF39-392A-C5BB-B8AA-4CFF73EA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72980693-2023-6A03-316A-40DDA471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E153B-AE8E-47CE-82BA-AC1CFF0CD82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72387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>
            <a:extLst>
              <a:ext uri="{FF2B5EF4-FFF2-40B4-BE49-F238E27FC236}">
                <a16:creationId xmlns:a16="http://schemas.microsoft.com/office/drawing/2014/main" id="{B49C6189-C2B7-E3E0-0EBD-A2537F6F8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1A915-E6CC-47CE-830A-7FA4316C1271}" type="datetime1">
              <a:rPr lang="zh-TW" altLang="en-US"/>
              <a:pPr>
                <a:defRPr/>
              </a:pPr>
              <a:t>2023/9/26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4FF9E0F-FC6C-E512-EE79-9983908A7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>
            <a:extLst>
              <a:ext uri="{FF2B5EF4-FFF2-40B4-BE49-F238E27FC236}">
                <a16:creationId xmlns:a16="http://schemas.microsoft.com/office/drawing/2014/main" id="{E9E23547-0744-C142-EA51-2ABAFA99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2E1A0-0828-473F-B739-C8E2AF5019E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59901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>
            <a:extLst>
              <a:ext uri="{FF2B5EF4-FFF2-40B4-BE49-F238E27FC236}">
                <a16:creationId xmlns:a16="http://schemas.microsoft.com/office/drawing/2014/main" id="{E302549E-B7E4-32C9-1986-E655BD62071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>
            <a:extLst>
              <a:ext uri="{FF2B5EF4-FFF2-40B4-BE49-F238E27FC236}">
                <a16:creationId xmlns:a16="http://schemas.microsoft.com/office/drawing/2014/main" id="{AFE53F0B-15DF-611C-5178-97D2B90044F4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日期版面配置區 4">
            <a:extLst>
              <a:ext uri="{FF2B5EF4-FFF2-40B4-BE49-F238E27FC236}">
                <a16:creationId xmlns:a16="http://schemas.microsoft.com/office/drawing/2014/main" id="{8937573A-55C2-FDB7-9C78-93159ED9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1EF90-BD95-45E3-98E4-CD09757DFF65}" type="datetime1">
              <a:rPr lang="zh-TW" altLang="en-US"/>
              <a:pPr>
                <a:defRPr/>
              </a:pPr>
              <a:t>2023/9/26</a:t>
            </a:fld>
            <a:endParaRPr lang="zh-TW" altLang="en-US"/>
          </a:p>
        </p:txBody>
      </p:sp>
      <p:sp>
        <p:nvSpPr>
          <p:cNvPr id="7" name="頁尾版面配置區 5">
            <a:extLst>
              <a:ext uri="{FF2B5EF4-FFF2-40B4-BE49-F238E27FC236}">
                <a16:creationId xmlns:a16="http://schemas.microsoft.com/office/drawing/2014/main" id="{BBDFFC09-6654-D057-AC18-24EAA280C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6">
            <a:extLst>
              <a:ext uri="{FF2B5EF4-FFF2-40B4-BE49-F238E27FC236}">
                <a16:creationId xmlns:a16="http://schemas.microsoft.com/office/drawing/2014/main" id="{3D9A909D-F593-3B8E-756E-F779A880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92348-8ED3-4F83-A548-6B4337BE038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06778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>
            <a:extLst>
              <a:ext uri="{FF2B5EF4-FFF2-40B4-BE49-F238E27FC236}">
                <a16:creationId xmlns:a16="http://schemas.microsoft.com/office/drawing/2014/main" id="{F52839F7-137D-EB81-0570-177874AF8A00}"/>
              </a:ext>
            </a:extLst>
          </p:cNvPr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4">
            <a:extLst>
              <a:ext uri="{FF2B5EF4-FFF2-40B4-BE49-F238E27FC236}">
                <a16:creationId xmlns:a16="http://schemas.microsoft.com/office/drawing/2014/main" id="{2633543E-C42A-3E34-33EB-E7D79991FC9E}"/>
              </a:ext>
            </a:extLst>
          </p:cNvPr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5">
            <a:extLst>
              <a:ext uri="{FF2B5EF4-FFF2-40B4-BE49-F238E27FC236}">
                <a16:creationId xmlns:a16="http://schemas.microsoft.com/office/drawing/2014/main" id="{25859587-46AB-211D-F4CF-4EF661D82E8D}"/>
              </a:ext>
            </a:extLst>
          </p:cNvPr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>
            <a:extLst>
              <a:ext uri="{FF2B5EF4-FFF2-40B4-BE49-F238E27FC236}">
                <a16:creationId xmlns:a16="http://schemas.microsoft.com/office/drawing/2014/main" id="{66713CB6-78D7-8729-7397-95485477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71889-27E2-44A7-9095-83AAF4AB6A64}" type="datetime1">
              <a:rPr lang="zh-TW" altLang="en-US"/>
              <a:pPr>
                <a:defRPr/>
              </a:pPr>
              <a:t>2023/9/26</a:t>
            </a:fld>
            <a:endParaRPr lang="zh-TW" altLang="en-US"/>
          </a:p>
        </p:txBody>
      </p:sp>
      <p:sp>
        <p:nvSpPr>
          <p:cNvPr id="9" name="頁尾版面配置區 5">
            <a:extLst>
              <a:ext uri="{FF2B5EF4-FFF2-40B4-BE49-F238E27FC236}">
                <a16:creationId xmlns:a16="http://schemas.microsoft.com/office/drawing/2014/main" id="{51E791CD-BFFE-32F2-F323-FC76693C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>
            <a:extLst>
              <a:ext uri="{FF2B5EF4-FFF2-40B4-BE49-F238E27FC236}">
                <a16:creationId xmlns:a16="http://schemas.microsoft.com/office/drawing/2014/main" id="{0DC2960F-F9ED-49DC-18D2-B4EB78FF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FA047-5BEF-440A-8660-3C607D83BF1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67400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4ACE905A-0A3E-DA84-C124-2A059A03625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8" name="圓角矩形 7">
            <a:extLst>
              <a:ext uri="{FF2B5EF4-FFF2-40B4-BE49-F238E27FC236}">
                <a16:creationId xmlns:a16="http://schemas.microsoft.com/office/drawing/2014/main" id="{30E2622B-80B9-7F0B-D348-1450ACA2B2E3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28" name="標題版面配置區 21">
            <a:extLst>
              <a:ext uri="{FF2B5EF4-FFF2-40B4-BE49-F238E27FC236}">
                <a16:creationId xmlns:a16="http://schemas.microsoft.com/office/drawing/2014/main" id="{F1B9DD3E-643D-93F3-0D64-E079757EA6E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9" name="文字版面配置區 12">
            <a:extLst>
              <a:ext uri="{FF2B5EF4-FFF2-40B4-BE49-F238E27FC236}">
                <a16:creationId xmlns:a16="http://schemas.microsoft.com/office/drawing/2014/main" id="{06640F65-B030-E8C4-E071-322CA5FCFE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id="{A833BEF3-0585-E643-A397-362678875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C427219-AE98-4ECD-94D7-02201656FC8E}" type="datetime1">
              <a:rPr lang="zh-TW" altLang="en-US"/>
              <a:pPr>
                <a:defRPr/>
              </a:pPr>
              <a:t>2023/9/26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787EDC7-214A-614B-F9AA-64796FA02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61A245A2-1C4B-B852-C75B-D10319F28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E48F9FE2-3D3D-4893-B2F9-2DFE39BD96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>
            <a:extLst>
              <a:ext uri="{FF2B5EF4-FFF2-40B4-BE49-F238E27FC236}">
                <a16:creationId xmlns:a16="http://schemas.microsoft.com/office/drawing/2014/main" id="{F79D8DE6-1F73-C30B-DE18-4C2D027E3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>
            <a:extLst>
              <a:ext uri="{FF2B5EF4-FFF2-40B4-BE49-F238E27FC236}">
                <a16:creationId xmlns:a16="http://schemas.microsoft.com/office/drawing/2014/main" id="{7D954F8D-E94C-B0AE-EC0C-B04AA2EEE0C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840" r:id="rId1"/>
    <p:sldLayoutId id="2147485832" r:id="rId2"/>
    <p:sldLayoutId id="2147485841" r:id="rId3"/>
    <p:sldLayoutId id="2147485833" r:id="rId4"/>
    <p:sldLayoutId id="2147485834" r:id="rId5"/>
    <p:sldLayoutId id="2147485835" r:id="rId6"/>
    <p:sldLayoutId id="2147485836" r:id="rId7"/>
    <p:sldLayoutId id="2147485842" r:id="rId8"/>
    <p:sldLayoutId id="2147485843" r:id="rId9"/>
    <p:sldLayoutId id="2147485837" r:id="rId10"/>
    <p:sldLayoutId id="2147485838" r:id="rId11"/>
    <p:sldLayoutId id="2147485839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>
            <a:extLst>
              <a:ext uri="{FF2B5EF4-FFF2-40B4-BE49-F238E27FC236}">
                <a16:creationId xmlns:a16="http://schemas.microsoft.com/office/drawing/2014/main" id="{26A6170A-5066-2AD1-1DCD-B0F55D28B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7143750" y="6072188"/>
            <a:ext cx="15716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WCLIN15</a:t>
            </a:r>
            <a:r>
              <a:rPr lang="zh-TW" altLang="en-US" sz="1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林韋志</a:t>
            </a:r>
          </a:p>
        </p:txBody>
      </p:sp>
      <p:sp>
        <p:nvSpPr>
          <p:cNvPr id="8195" name="Title 1">
            <a:extLst>
              <a:ext uri="{FF2B5EF4-FFF2-40B4-BE49-F238E27FC236}">
                <a16:creationId xmlns:a16="http://schemas.microsoft.com/office/drawing/2014/main" id="{605DA92A-9390-E3D0-AB4E-AF0404E47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500" y="1785938"/>
            <a:ext cx="5707063" cy="1808162"/>
          </a:xfrm>
        </p:spPr>
        <p:txBody>
          <a:bodyPr/>
          <a:lstStyle/>
          <a:p>
            <a:pPr eaLnBrk="1" hangingPunct="1"/>
            <a:r>
              <a:rPr altLang="zh-TW" b="1">
                <a:solidFill>
                  <a:srgbClr val="FF0000"/>
                </a:solidFill>
                <a:latin typeface="微軟正黑體" panose="020B0604030504040204" pitchFamily="34" charset="-120"/>
              </a:rPr>
              <a:t>IMP</a:t>
            </a:r>
            <a:r>
              <a:rPr lang="zh-TW" altLang="en-US" b="1">
                <a:solidFill>
                  <a:srgbClr val="FF0000"/>
                </a:solidFill>
                <a:latin typeface="微軟正黑體" panose="020B0604030504040204" pitchFamily="34" charset="-120"/>
              </a:rPr>
              <a:t> 學習進度報告</a:t>
            </a:r>
          </a:p>
        </p:txBody>
      </p:sp>
      <p:sp>
        <p:nvSpPr>
          <p:cNvPr id="8196" name="TextBox 2">
            <a:extLst>
              <a:ext uri="{FF2B5EF4-FFF2-40B4-BE49-F238E27FC236}">
                <a16:creationId xmlns:a16="http://schemas.microsoft.com/office/drawing/2014/main" id="{98DC02A9-A8DF-F570-B1C5-8AAD17A22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313" y="3929063"/>
            <a:ext cx="4322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dirty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2023.08.14</a:t>
            </a:r>
            <a:r>
              <a:rPr lang="zh-TW" altLang="en-US" sz="2800" dirty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>
                <a:solidFill>
                  <a:schemeClr val="bg2"/>
                </a:solidFill>
                <a:latin typeface="Broadway" panose="04040905080B02020502" pitchFamily="82" charset="0"/>
                <a:cs typeface="Arial" panose="020B0604020202020204" pitchFamily="34" charset="0"/>
              </a:rPr>
              <a:t>~</a:t>
            </a:r>
            <a:r>
              <a:rPr lang="zh-TW" altLang="en-US" sz="2800" dirty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2023.08.25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C3DE8469-F172-A077-6DEA-56705EC1F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218" y="313492"/>
            <a:ext cx="31854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五、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GSD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傳送簡介</a:t>
            </a:r>
          </a:p>
        </p:txBody>
      </p:sp>
      <p:pic>
        <p:nvPicPr>
          <p:cNvPr id="4" name="Content Placeholder 6" descr="C:\Users\wcpeng\Documents\PWC\GIF 動畫\IN-AIR.gif">
            <a:extLst>
              <a:ext uri="{FF2B5EF4-FFF2-40B4-BE49-F238E27FC236}">
                <a16:creationId xmlns:a16="http://schemas.microsoft.com/office/drawing/2014/main" id="{0BB15F92-0A75-9BA9-3032-FE3807C1E4B4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40209" y="836712"/>
            <a:ext cx="7305799" cy="5298222"/>
          </a:xfrm>
        </p:spPr>
      </p:pic>
      <p:sp>
        <p:nvSpPr>
          <p:cNvPr id="19" name="Rectangle 25">
            <a:extLst>
              <a:ext uri="{FF2B5EF4-FFF2-40B4-BE49-F238E27FC236}">
                <a16:creationId xmlns:a16="http://schemas.microsoft.com/office/drawing/2014/main" id="{4BAEA7D1-0FEA-BD0A-BBD4-3844A82E4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516" y="1553136"/>
            <a:ext cx="1867522" cy="33855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►"/>
              <a:defRPr sz="20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▪"/>
              <a:defRPr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▪"/>
              <a:defRPr sz="16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Font typeface="Wingdings 2" panose="05020102010507070707" pitchFamily="18" charset="2"/>
              <a:buChar char=""/>
              <a:defRPr sz="14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TW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Vacuum Cassette</a:t>
            </a:r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AC6E7E4-B588-A4F8-086D-AD819F52B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431" y="4019096"/>
            <a:ext cx="1051738" cy="393576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►"/>
              <a:defRPr sz="20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▪"/>
              <a:defRPr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▪"/>
              <a:defRPr sz="16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Font typeface="Wingdings 2" panose="05020102010507070707" pitchFamily="18" charset="2"/>
              <a:buChar char=""/>
              <a:defRPr sz="14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TW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Dummy</a:t>
            </a:r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564C2245-D6B5-2981-A3D8-AE988FDA7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226" y="6157754"/>
            <a:ext cx="726862" cy="393576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►"/>
              <a:defRPr sz="20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▪"/>
              <a:defRPr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▪"/>
              <a:defRPr sz="16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Font typeface="Wingdings 2" panose="05020102010507070707" pitchFamily="18" charset="2"/>
              <a:buChar char=""/>
              <a:defRPr sz="14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TW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</a:p>
        </p:txBody>
      </p:sp>
      <p:sp>
        <p:nvSpPr>
          <p:cNvPr id="22" name="Rectangle 29">
            <a:extLst>
              <a:ext uri="{FF2B5EF4-FFF2-40B4-BE49-F238E27FC236}">
                <a16:creationId xmlns:a16="http://schemas.microsoft.com/office/drawing/2014/main" id="{2690573D-EB0E-FAC9-8D60-FA3CD499E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8232" y="2731939"/>
            <a:ext cx="1370112" cy="32896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►"/>
              <a:defRPr sz="20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▪"/>
              <a:defRPr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▪"/>
              <a:defRPr sz="16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Font typeface="Wingdings 2" panose="05020102010507070707" pitchFamily="18" charset="2"/>
              <a:buChar char=""/>
              <a:defRPr sz="14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TW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Load</a:t>
            </a:r>
            <a:r>
              <a:rPr lang="zh-TW" altLang="en-US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Buffer</a:t>
            </a:r>
          </a:p>
        </p:txBody>
      </p:sp>
      <p:sp>
        <p:nvSpPr>
          <p:cNvPr id="23" name="Rectangle 30">
            <a:extLst>
              <a:ext uri="{FF2B5EF4-FFF2-40B4-BE49-F238E27FC236}">
                <a16:creationId xmlns:a16="http://schemas.microsoft.com/office/drawing/2014/main" id="{D2162788-2486-C65C-D6C4-4B6DE6EDC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5832" y="4274071"/>
            <a:ext cx="954522" cy="393576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►"/>
              <a:defRPr sz="20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▪"/>
              <a:defRPr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▪"/>
              <a:defRPr sz="16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Font typeface="Wingdings 2" panose="05020102010507070707" pitchFamily="18" charset="2"/>
              <a:buChar char=""/>
              <a:defRPr sz="14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TW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Aligner</a:t>
            </a:r>
          </a:p>
        </p:txBody>
      </p:sp>
      <p:sp>
        <p:nvSpPr>
          <p:cNvPr id="24" name="Rectangle 31">
            <a:extLst>
              <a:ext uri="{FF2B5EF4-FFF2-40B4-BE49-F238E27FC236}">
                <a16:creationId xmlns:a16="http://schemas.microsoft.com/office/drawing/2014/main" id="{3EE49164-E41A-8146-1230-BF0847B4D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473" y="3952478"/>
            <a:ext cx="822032" cy="393576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►"/>
              <a:defRPr sz="20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▪"/>
              <a:defRPr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▪"/>
              <a:defRPr sz="16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Font typeface="Wingdings 2" panose="05020102010507070707" pitchFamily="18" charset="2"/>
              <a:buChar char=""/>
              <a:defRPr sz="14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TW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Robot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CA4F0CE-F97A-1741-F119-C8700E295AEA}"/>
              </a:ext>
            </a:extLst>
          </p:cNvPr>
          <p:cNvSpPr txBox="1"/>
          <p:nvPr/>
        </p:nvSpPr>
        <p:spPr>
          <a:xfrm>
            <a:off x="755576" y="1268760"/>
            <a:ext cx="2178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TW" sz="16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zh-TW" altLang="en-US" sz="16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AIR</a:t>
            </a:r>
            <a:r>
              <a:rPr lang="zh-TW" altLang="en-US" sz="16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傳送程序：</a:t>
            </a:r>
            <a:endParaRPr lang="en-US" sz="16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6771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58C5A4C-DF15-71D8-CC64-9DF4C59A528C}"/>
              </a:ext>
            </a:extLst>
          </p:cNvPr>
          <p:cNvSpPr txBox="1"/>
          <p:nvPr/>
        </p:nvSpPr>
        <p:spPr>
          <a:xfrm>
            <a:off x="611560" y="660402"/>
            <a:ext cx="3179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TW" sz="16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zh-TW" altLang="en-US" sz="16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AIR</a:t>
            </a:r>
            <a:r>
              <a:rPr lang="zh-TW" altLang="en-US" sz="16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→ </a:t>
            </a:r>
            <a:r>
              <a:rPr lang="en-US" altLang="zh-TW" sz="16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zh-TW" altLang="en-US" sz="16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VAC</a:t>
            </a:r>
            <a:r>
              <a:rPr lang="zh-TW" altLang="en-US" sz="16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傳送程序：</a:t>
            </a:r>
            <a:endParaRPr lang="en-US" sz="16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139" descr="GSD Transfer動畫-2">
            <a:extLst>
              <a:ext uri="{FF2B5EF4-FFF2-40B4-BE49-F238E27FC236}">
                <a16:creationId xmlns:a16="http://schemas.microsoft.com/office/drawing/2014/main" id="{70703E61-DD16-E7CA-509F-EF1476C3C47A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03648" y="1340768"/>
            <a:ext cx="6768752" cy="5084855"/>
          </a:xfrm>
          <a:noFill/>
        </p:spPr>
      </p:pic>
      <p:sp>
        <p:nvSpPr>
          <p:cNvPr id="8" name="Rectangle 28">
            <a:extLst>
              <a:ext uri="{FF2B5EF4-FFF2-40B4-BE49-F238E27FC236}">
                <a16:creationId xmlns:a16="http://schemas.microsoft.com/office/drawing/2014/main" id="{E8A6C6C0-B53C-39DE-A9C6-E0E64D423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300" y="4246335"/>
            <a:ext cx="726862" cy="393576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►"/>
              <a:defRPr sz="20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▪"/>
              <a:defRPr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▪"/>
              <a:defRPr sz="16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Font typeface="Wingdings 2" panose="05020102010507070707" pitchFamily="18" charset="2"/>
              <a:buChar char=""/>
              <a:defRPr sz="14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TW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562E9239-5CB6-1861-1A64-F4BF17062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693" y="5006521"/>
            <a:ext cx="1051738" cy="393576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►"/>
              <a:defRPr sz="20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▪"/>
              <a:defRPr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▪"/>
              <a:defRPr sz="16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Font typeface="Wingdings 2" panose="05020102010507070707" pitchFamily="18" charset="2"/>
              <a:buChar char=""/>
              <a:defRPr sz="14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TW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Dummy</a:t>
            </a:r>
          </a:p>
        </p:txBody>
      </p:sp>
      <p:sp>
        <p:nvSpPr>
          <p:cNvPr id="11" name="Rectangle 29">
            <a:extLst>
              <a:ext uri="{FF2B5EF4-FFF2-40B4-BE49-F238E27FC236}">
                <a16:creationId xmlns:a16="http://schemas.microsoft.com/office/drawing/2014/main" id="{D55FCDF2-1DC2-75AD-30EA-7B061BD1B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072" y="3100031"/>
            <a:ext cx="1370112" cy="32896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►"/>
              <a:defRPr sz="20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▪"/>
              <a:defRPr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▪"/>
              <a:defRPr sz="16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Font typeface="Wingdings 2" panose="05020102010507070707" pitchFamily="18" charset="2"/>
              <a:buChar char=""/>
              <a:defRPr sz="14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TW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Load</a:t>
            </a:r>
            <a:r>
              <a:rPr lang="zh-TW" altLang="en-US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Buffer</a:t>
            </a:r>
          </a:p>
        </p:txBody>
      </p:sp>
      <p:sp>
        <p:nvSpPr>
          <p:cNvPr id="12" name="Rectangle 31">
            <a:extLst>
              <a:ext uri="{FF2B5EF4-FFF2-40B4-BE49-F238E27FC236}">
                <a16:creationId xmlns:a16="http://schemas.microsoft.com/office/drawing/2014/main" id="{AE04FE23-A510-E3A8-8985-89786ACAC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644" y="3814659"/>
            <a:ext cx="822032" cy="393576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►"/>
              <a:defRPr sz="20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▪"/>
              <a:defRPr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▪"/>
              <a:defRPr sz="16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Font typeface="Wingdings 2" panose="05020102010507070707" pitchFamily="18" charset="2"/>
              <a:buChar char=""/>
              <a:defRPr sz="14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TW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Robot</a:t>
            </a:r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5FB6E2CE-E382-493B-9485-7F7566E75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8276" y="3067727"/>
            <a:ext cx="954522" cy="393576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►"/>
              <a:defRPr sz="20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▪"/>
              <a:defRPr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▪"/>
              <a:defRPr sz="16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Font typeface="Wingdings 2" panose="05020102010507070707" pitchFamily="18" charset="2"/>
              <a:buChar char=""/>
              <a:defRPr sz="14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TW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Aligner</a:t>
            </a:r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AFBB1668-48AC-6EFF-A471-FF7C7080A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412" y="4438530"/>
            <a:ext cx="1428924" cy="338554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►"/>
              <a:defRPr sz="20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▪"/>
              <a:defRPr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▪"/>
              <a:defRPr sz="16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Font typeface="Wingdings 2" panose="05020102010507070707" pitchFamily="18" charset="2"/>
              <a:buChar char=""/>
              <a:defRPr sz="14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TW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Vac</a:t>
            </a:r>
            <a:r>
              <a:rPr lang="zh-TW" altLang="en-US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Cassette</a:t>
            </a:r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A71EC111-1E60-66DF-6747-AFBBA043E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099" y="3752018"/>
            <a:ext cx="949210" cy="338554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►"/>
              <a:defRPr sz="20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▪"/>
              <a:defRPr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▪"/>
              <a:defRPr sz="16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Font typeface="Wingdings 2" panose="05020102010507070707" pitchFamily="18" charset="2"/>
              <a:buChar char=""/>
              <a:defRPr sz="14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TW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Holder</a:t>
            </a:r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872D9CD6-E40C-FDFE-7437-FEAFDA50B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633" y="1446571"/>
            <a:ext cx="1584176" cy="338554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►"/>
              <a:defRPr sz="20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▪"/>
              <a:defRPr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▪"/>
              <a:defRPr sz="16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Font typeface="Wingdings 2" panose="05020102010507070707" pitchFamily="18" charset="2"/>
              <a:buChar char=""/>
              <a:defRPr sz="14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TW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Disk Chamber</a:t>
            </a: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6DCE8F24-7B94-EC28-DFB9-87358EF4F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5381" y="4409955"/>
            <a:ext cx="657597" cy="33855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►"/>
              <a:defRPr sz="20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▪"/>
              <a:defRPr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▪"/>
              <a:defRPr sz="16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Font typeface="Wingdings 2" panose="05020102010507070707" pitchFamily="18" charset="2"/>
              <a:buChar char=""/>
              <a:defRPr sz="14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TW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F958643-18CD-1E0E-BE54-821465317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9" y="332656"/>
            <a:ext cx="8640960" cy="532859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►"/>
              <a:defRPr kumimoji="1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4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"/>
              <a:defRPr sz="14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646464"/>
                </a:solidFill>
                <a:latin typeface="+mn-lt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TW" sz="16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IN AIR</a:t>
            </a:r>
          </a:p>
          <a:p>
            <a:pPr marL="0" indent="0">
              <a:buNone/>
            </a:pP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LOAD CASSETTE TO TABLE 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PLACE CASSETTE 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ALIGNER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→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VACUUM CASSETTE</a:t>
            </a:r>
          </a:p>
          <a:p>
            <a:pPr marL="0" indent="0">
              <a:buNone/>
            </a:pP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ELEVATOR DOWN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STAND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HORIZON 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STAND CLOSE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Char char="q"/>
              <a:tabLst/>
              <a:defRPr/>
            </a:pPr>
            <a:r>
              <a:rPr lang="en-US" altLang="zh-TW" sz="1600" b="1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IN</a:t>
            </a:r>
            <a:r>
              <a:rPr lang="zh-TW" altLang="en-US" sz="1600" b="1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lang="en-US" altLang="zh-TW" sz="1600" b="1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VACUUM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ROUGH SEQ. 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ARM CHUCK SEQ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. 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ARM UP 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ARM DISK CHUCK 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HOLDER OPEN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HOLDER CENTER 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HOLDER CLOSE 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ARM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RELEASE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SEQ. 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HOLDER BACKWARD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ARM CASSETTE RELEASE 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CLAMP OPEN 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HOLDER FORWARD 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CLAMP CLOSE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HOLDER OPEN 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HOLDER BACKWARD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Char char="q"/>
              <a:tabLst/>
              <a:defRPr/>
            </a:pPr>
            <a:r>
              <a:rPr lang="zh-TW" altLang="en-US" sz="1600" b="1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植入</a:t>
            </a:r>
            <a:endParaRPr lang="en-US" altLang="zh-TW" sz="1600" b="1" u="sng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Char char="q"/>
              <a:tabLst/>
              <a:defRPr/>
            </a:pPr>
            <a:r>
              <a:rPr lang="en-US" altLang="zh-TW" sz="1600" b="1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IN</a:t>
            </a:r>
            <a:r>
              <a:rPr lang="zh-TW" altLang="en-US" sz="1600" b="1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lang="en-US" altLang="zh-TW" sz="1600" b="1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VACUUM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ARM DISK RELEASE 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ARM FORWARD 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ARM CHUCK SEQ. 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CLAMP OPEN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ARM BACKWARD 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ARM CASSETTE CHUCK 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ARM DOWN 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ARM RELEASE SEQ.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VENT SEQ.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Char char="q"/>
              <a:tabLst/>
              <a:defRPr/>
            </a:pPr>
            <a:r>
              <a:rPr lang="en-US" altLang="zh-TW" sz="1600" b="1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IN AIR</a:t>
            </a:r>
            <a:endParaRPr kumimoji="1" lang="en-US" altLang="zh-TW" sz="16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STAND OPEN 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STAND VERTICAL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ELEVATOR UP 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VACUUM CASSETTE 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REMOVE CASSETTE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45AC0496-E5FD-EADE-1431-00B357474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5778872"/>
            <a:ext cx="542806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CASSETTE CHUCK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ARM 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上有 </a:t>
            </a: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WAFER 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移至</a:t>
            </a: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CASSETTE</a:t>
            </a:r>
            <a:endParaRPr lang="zh-TW" altLang="en-US" sz="14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DISK CHUCK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ARM 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上有 </a:t>
            </a: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WAFER 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移至 </a:t>
            </a: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DISK</a:t>
            </a:r>
            <a:endParaRPr lang="zh-TW" altLang="en-US" sz="14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CASSETTE RELEASE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ARM 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上沒有 </a:t>
            </a: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WAFER 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移至 </a:t>
            </a: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CASSETTE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DISK RELEASE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ARM 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上沒有 </a:t>
            </a: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WAFER 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移至 </a:t>
            </a: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DISK</a:t>
            </a:r>
          </a:p>
        </p:txBody>
      </p:sp>
    </p:spTree>
    <p:extLst>
      <p:ext uri="{BB962C8B-B14F-4D97-AF65-F5344CB8AC3E}">
        <p14:creationId xmlns:p14="http://schemas.microsoft.com/office/powerpoint/2010/main" val="104227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C9A163D-5BE6-FB65-89C2-807425175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891942"/>
              </p:ext>
            </p:extLst>
          </p:nvPr>
        </p:nvGraphicFramePr>
        <p:xfrm>
          <a:off x="323850" y="620688"/>
          <a:ext cx="8712200" cy="601831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35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9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</a:p>
                  </a:txBody>
                  <a:tcPr marL="91436" marR="9143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機台</a:t>
                      </a:r>
                    </a:p>
                  </a:txBody>
                  <a:tcPr marL="91436" marR="9143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學習內容</a:t>
                      </a:r>
                    </a:p>
                  </a:txBody>
                  <a:tcPr marL="91436" marR="91436"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08/14(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6" marR="9143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6200-1</a:t>
                      </a:r>
                    </a:p>
                  </a:txBody>
                  <a:tcPr marL="91436" marR="91436" marT="45708" marB="45708"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T-POWER on ARC current 6.xxA issue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replace filament P.S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body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 filament P.S control PCB</a:t>
                      </a:r>
                      <a:endParaRPr lang="zh-TW" altLang="en-US" sz="1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6" marR="91436"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08/15(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二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6" marR="9143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E500-1</a:t>
                      </a:r>
                      <a:endParaRPr lang="zh-TW" altLang="en-US" sz="1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6" marR="91436" marT="45708" marB="4570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PH3 gas flow issue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PH3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鋼瓶改至 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ASH3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位置、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replace MFC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endParaRPr lang="en-US" altLang="zh-TW" sz="1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RP1 pump 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異音，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replace pump</a:t>
                      </a:r>
                      <a:endParaRPr lang="zh-TW" altLang="en-US" sz="1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6" marR="91436"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08/16(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6" marR="9143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GSD-5</a:t>
                      </a:r>
                    </a:p>
                  </a:txBody>
                  <a:tcPr marL="91436" marR="91436" marT="45708" marB="45708"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Holder forward time out issue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cylinder 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連接處再鎖緊</a:t>
                      </a:r>
                      <a:endParaRPr lang="en-US" altLang="zh-TW" sz="1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6" marR="91436"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08/17(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6" marR="9143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GSD-1</a:t>
                      </a:r>
                    </a:p>
                  </a:txBody>
                  <a:tcPr marL="91436" marR="91436" marT="45708" marB="45708"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MPM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clean beam guide chamber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replace exhaust tube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endParaRPr lang="en-US" altLang="zh-TW" sz="1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replace source chamber release valve </a:t>
                      </a:r>
                      <a:r>
                        <a:rPr lang="en-US" altLang="zh-TW" sz="1600" b="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o-ring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</a:p>
                  </a:txBody>
                  <a:tcPr marL="91436" marR="91436"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08/18(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6" marR="9143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GSD-4</a:t>
                      </a:r>
                    </a:p>
                  </a:txBody>
                  <a:tcPr marL="91436" marR="91436" marT="45708" marB="4570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HR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OOC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，測漏 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faraday seal leak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replace spare faraday</a:t>
                      </a:r>
                      <a:endParaRPr lang="zh-TW" altLang="en-US" sz="1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6" marR="91436"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08/21(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6" marR="9143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E500-3</a:t>
                      </a:r>
                    </a:p>
                    <a:p>
                      <a:pPr algn="ctr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E500-1</a:t>
                      </a:r>
                    </a:p>
                  </a:txBody>
                  <a:tcPr marL="91436" marR="91436" marT="45708" marB="4570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E500-3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460KV arcing issue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replace exhaust tube</a:t>
                      </a:r>
                    </a:p>
                    <a:p>
                      <a:pPr algn="l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E500-1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600" b="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decel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arcing issue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</a:t>
                      </a:r>
                      <a:r>
                        <a:rPr lang="en-US" altLang="zh-TW" sz="1600" b="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decel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relay cable 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破皮，絕緣膠帶 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cover</a:t>
                      </a:r>
                    </a:p>
                  </a:txBody>
                  <a:tcPr marL="91436" marR="91436" marT="45708" marB="457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08/22(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二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6" marR="9143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RTP-M</a:t>
                      </a:r>
                    </a:p>
                  </a:txBody>
                  <a:tcPr marL="91436" marR="91436" marT="45708" marB="4570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支援 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RTP-M YPM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replace quartz tube &amp; demo metal seal 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灌膠</a:t>
                      </a:r>
                      <a:endParaRPr lang="en-US" altLang="zh-TW" sz="1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6" marR="91436" marT="45708" marB="45708" anchor="ctr"/>
                </a:tc>
                <a:extLst>
                  <a:ext uri="{0D108BD9-81ED-4DB2-BD59-A6C34878D82A}">
                    <a16:rowId xmlns:a16="http://schemas.microsoft.com/office/drawing/2014/main" val="1339798181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08/23(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6" marR="9143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6200-2</a:t>
                      </a:r>
                    </a:p>
                  </a:txBody>
                  <a:tcPr marL="91436" marR="91436" marT="45708" marB="4570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WPM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replace source &amp; electrode &amp; 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詰源 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repair bushing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endParaRPr lang="en-US" altLang="zh-TW" sz="1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replace accel/</a:t>
                      </a:r>
                      <a:r>
                        <a:rPr lang="en-US" altLang="zh-TW" sz="1600" b="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decel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feed </a:t>
                      </a:r>
                      <a:r>
                        <a:rPr lang="en-US" altLang="zh-TW" sz="1600" b="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assy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&amp; suppression net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endParaRPr lang="en-US" altLang="zh-TW" sz="1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replace repair 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葳鎧 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repair H card</a:t>
                      </a:r>
                    </a:p>
                  </a:txBody>
                  <a:tcPr marL="91436" marR="91436" marT="45708" marB="45708" anchor="ctr"/>
                </a:tc>
                <a:extLst>
                  <a:ext uri="{0D108BD9-81ED-4DB2-BD59-A6C34878D82A}">
                    <a16:rowId xmlns:a16="http://schemas.microsoft.com/office/drawing/2014/main" val="965826996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08/24(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6" marR="9143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GSD-5</a:t>
                      </a:r>
                    </a:p>
                  </a:txBody>
                  <a:tcPr marL="91436" marR="91436" marT="45708" marB="4570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MPM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replace exhaust tube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RTP-4 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測試健力 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servo amplifier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*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91436" marR="91436" marT="45708" marB="45708" anchor="ctr"/>
                </a:tc>
                <a:extLst>
                  <a:ext uri="{0D108BD9-81ED-4DB2-BD59-A6C34878D82A}">
                    <a16:rowId xmlns:a16="http://schemas.microsoft.com/office/drawing/2014/main" val="3981509824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08/25(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6" marR="9143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E500-1</a:t>
                      </a:r>
                    </a:p>
                  </a:txBody>
                  <a:tcPr marL="91436" marR="91436" marT="45708" marB="4570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MPM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clean beam guide chamber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、抓漏 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source &amp;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beam line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端</a:t>
                      </a:r>
                      <a:endParaRPr lang="en-US" altLang="zh-TW" sz="1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6" marR="91436" marT="45708" marB="45708" anchor="ctr"/>
                </a:tc>
                <a:extLst>
                  <a:ext uri="{0D108BD9-81ED-4DB2-BD59-A6C34878D82A}">
                    <a16:rowId xmlns:a16="http://schemas.microsoft.com/office/drawing/2014/main" val="529799274"/>
                  </a:ext>
                </a:extLst>
              </a:tr>
            </a:tbl>
          </a:graphicData>
        </a:graphic>
      </p:graphicFrame>
      <p:sp>
        <p:nvSpPr>
          <p:cNvPr id="10280" name="TextBox 1">
            <a:extLst>
              <a:ext uri="{FF2B5EF4-FFF2-40B4-BE49-F238E27FC236}">
                <a16:creationId xmlns:a16="http://schemas.microsoft.com/office/drawing/2014/main" id="{3F873EA8-23FC-8E3C-CDF1-AB4B3527D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91465"/>
            <a:ext cx="3927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一、兩周 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IMP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學習內容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" name="TextBox 1">
            <a:extLst>
              <a:ext uri="{FF2B5EF4-FFF2-40B4-BE49-F238E27FC236}">
                <a16:creationId xmlns:a16="http://schemas.microsoft.com/office/drawing/2014/main" id="{3F873EA8-23FC-8E3C-CDF1-AB4B3527D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218" y="164546"/>
            <a:ext cx="31197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二、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IMP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學習進度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68DFC35-0C52-C8E8-5398-2CD32652CB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792" t="27535" r="7407"/>
          <a:stretch/>
        </p:blipFill>
        <p:spPr>
          <a:xfrm>
            <a:off x="614612" y="836712"/>
            <a:ext cx="4101404" cy="5721499"/>
          </a:xfrm>
          <a:prstGeom prst="rect">
            <a:avLst/>
          </a:prstGeom>
        </p:spPr>
      </p:pic>
      <p:sp>
        <p:nvSpPr>
          <p:cNvPr id="10" name="笑臉 9">
            <a:extLst>
              <a:ext uri="{FF2B5EF4-FFF2-40B4-BE49-F238E27FC236}">
                <a16:creationId xmlns:a16="http://schemas.microsoft.com/office/drawing/2014/main" id="{EBB10D6E-4236-1893-BDF8-ACF5BF0C82D8}"/>
              </a:ext>
            </a:extLst>
          </p:cNvPr>
          <p:cNvSpPr/>
          <p:nvPr/>
        </p:nvSpPr>
        <p:spPr bwMode="auto">
          <a:xfrm>
            <a:off x="395537" y="1077903"/>
            <a:ext cx="219075" cy="196849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笑臉 10">
            <a:extLst>
              <a:ext uri="{FF2B5EF4-FFF2-40B4-BE49-F238E27FC236}">
                <a16:creationId xmlns:a16="http://schemas.microsoft.com/office/drawing/2014/main" id="{8316776A-08C3-F76A-F8D6-F9E1F7E473C5}"/>
              </a:ext>
            </a:extLst>
          </p:cNvPr>
          <p:cNvSpPr/>
          <p:nvPr/>
        </p:nvSpPr>
        <p:spPr bwMode="auto">
          <a:xfrm>
            <a:off x="395536" y="5877272"/>
            <a:ext cx="219075" cy="196849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笑臉 11">
            <a:extLst>
              <a:ext uri="{FF2B5EF4-FFF2-40B4-BE49-F238E27FC236}">
                <a16:creationId xmlns:a16="http://schemas.microsoft.com/office/drawing/2014/main" id="{5A0850C4-E091-A0D2-22A1-F0D393052744}"/>
              </a:ext>
            </a:extLst>
          </p:cNvPr>
          <p:cNvSpPr/>
          <p:nvPr/>
        </p:nvSpPr>
        <p:spPr bwMode="auto">
          <a:xfrm>
            <a:off x="398588" y="1296324"/>
            <a:ext cx="219075" cy="196849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笑臉 12">
            <a:extLst>
              <a:ext uri="{FF2B5EF4-FFF2-40B4-BE49-F238E27FC236}">
                <a16:creationId xmlns:a16="http://schemas.microsoft.com/office/drawing/2014/main" id="{28A65865-1B90-E1D1-650B-0FD9F1B94AE6}"/>
              </a:ext>
            </a:extLst>
          </p:cNvPr>
          <p:cNvSpPr/>
          <p:nvPr/>
        </p:nvSpPr>
        <p:spPr bwMode="auto">
          <a:xfrm>
            <a:off x="398588" y="1520737"/>
            <a:ext cx="219075" cy="196849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笑臉 13">
            <a:extLst>
              <a:ext uri="{FF2B5EF4-FFF2-40B4-BE49-F238E27FC236}">
                <a16:creationId xmlns:a16="http://schemas.microsoft.com/office/drawing/2014/main" id="{89806C43-8A87-8129-6EC9-8BE0D7D7717A}"/>
              </a:ext>
            </a:extLst>
          </p:cNvPr>
          <p:cNvSpPr/>
          <p:nvPr/>
        </p:nvSpPr>
        <p:spPr bwMode="auto">
          <a:xfrm>
            <a:off x="403926" y="1747649"/>
            <a:ext cx="219075" cy="196849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笑臉 14">
            <a:extLst>
              <a:ext uri="{FF2B5EF4-FFF2-40B4-BE49-F238E27FC236}">
                <a16:creationId xmlns:a16="http://schemas.microsoft.com/office/drawing/2014/main" id="{DDB9531A-7433-F88A-8D88-5A121335C731}"/>
              </a:ext>
            </a:extLst>
          </p:cNvPr>
          <p:cNvSpPr/>
          <p:nvPr/>
        </p:nvSpPr>
        <p:spPr bwMode="auto">
          <a:xfrm>
            <a:off x="403925" y="2180448"/>
            <a:ext cx="219075" cy="196849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笑臉 15">
            <a:extLst>
              <a:ext uri="{FF2B5EF4-FFF2-40B4-BE49-F238E27FC236}">
                <a16:creationId xmlns:a16="http://schemas.microsoft.com/office/drawing/2014/main" id="{710260F8-1B8B-846C-9618-08A6863CE901}"/>
              </a:ext>
            </a:extLst>
          </p:cNvPr>
          <p:cNvSpPr/>
          <p:nvPr/>
        </p:nvSpPr>
        <p:spPr bwMode="auto">
          <a:xfrm>
            <a:off x="403925" y="2406507"/>
            <a:ext cx="219075" cy="196849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笑臉 16">
            <a:extLst>
              <a:ext uri="{FF2B5EF4-FFF2-40B4-BE49-F238E27FC236}">
                <a16:creationId xmlns:a16="http://schemas.microsoft.com/office/drawing/2014/main" id="{91D4A66F-5535-86C8-D9B1-A7AB3963F4A0}"/>
              </a:ext>
            </a:extLst>
          </p:cNvPr>
          <p:cNvSpPr/>
          <p:nvPr/>
        </p:nvSpPr>
        <p:spPr bwMode="auto">
          <a:xfrm>
            <a:off x="403924" y="2632237"/>
            <a:ext cx="219075" cy="196849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笑臉 17">
            <a:extLst>
              <a:ext uri="{FF2B5EF4-FFF2-40B4-BE49-F238E27FC236}">
                <a16:creationId xmlns:a16="http://schemas.microsoft.com/office/drawing/2014/main" id="{B152BE0F-8346-B80B-FC9F-B8560D1A68E8}"/>
              </a:ext>
            </a:extLst>
          </p:cNvPr>
          <p:cNvSpPr/>
          <p:nvPr/>
        </p:nvSpPr>
        <p:spPr bwMode="auto">
          <a:xfrm>
            <a:off x="404025" y="2850760"/>
            <a:ext cx="219075" cy="196849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笑臉 18">
            <a:extLst>
              <a:ext uri="{FF2B5EF4-FFF2-40B4-BE49-F238E27FC236}">
                <a16:creationId xmlns:a16="http://schemas.microsoft.com/office/drawing/2014/main" id="{A2D63414-D12A-A537-872B-2E8F66A9D205}"/>
              </a:ext>
            </a:extLst>
          </p:cNvPr>
          <p:cNvSpPr/>
          <p:nvPr/>
        </p:nvSpPr>
        <p:spPr bwMode="auto">
          <a:xfrm>
            <a:off x="396934" y="6113562"/>
            <a:ext cx="219075" cy="196849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笑臉 19">
            <a:extLst>
              <a:ext uri="{FF2B5EF4-FFF2-40B4-BE49-F238E27FC236}">
                <a16:creationId xmlns:a16="http://schemas.microsoft.com/office/drawing/2014/main" id="{A48B5869-FD91-2F2A-1400-6B2C8A653062}"/>
              </a:ext>
            </a:extLst>
          </p:cNvPr>
          <p:cNvSpPr/>
          <p:nvPr/>
        </p:nvSpPr>
        <p:spPr bwMode="auto">
          <a:xfrm>
            <a:off x="395536" y="6343271"/>
            <a:ext cx="219075" cy="196849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26A9F20-5A34-B645-A7F9-8382FD26DA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689" r="7333" b="4361"/>
          <a:stretch/>
        </p:blipFill>
        <p:spPr>
          <a:xfrm>
            <a:off x="4932040" y="836712"/>
            <a:ext cx="4200018" cy="5708591"/>
          </a:xfrm>
          <a:prstGeom prst="rect">
            <a:avLst/>
          </a:prstGeom>
        </p:spPr>
      </p:pic>
      <p:sp>
        <p:nvSpPr>
          <p:cNvPr id="23" name="笑臉 22">
            <a:extLst>
              <a:ext uri="{FF2B5EF4-FFF2-40B4-BE49-F238E27FC236}">
                <a16:creationId xmlns:a16="http://schemas.microsoft.com/office/drawing/2014/main" id="{FEE01C95-369F-D17E-4703-F4AB33B79BF4}"/>
              </a:ext>
            </a:extLst>
          </p:cNvPr>
          <p:cNvSpPr/>
          <p:nvPr/>
        </p:nvSpPr>
        <p:spPr bwMode="auto">
          <a:xfrm>
            <a:off x="403924" y="3500612"/>
            <a:ext cx="219075" cy="196849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笑臉 23">
            <a:extLst>
              <a:ext uri="{FF2B5EF4-FFF2-40B4-BE49-F238E27FC236}">
                <a16:creationId xmlns:a16="http://schemas.microsoft.com/office/drawing/2014/main" id="{E50E56D7-B19B-6041-0F1F-746AF37C07C1}"/>
              </a:ext>
            </a:extLst>
          </p:cNvPr>
          <p:cNvSpPr/>
          <p:nvPr/>
        </p:nvSpPr>
        <p:spPr bwMode="auto">
          <a:xfrm>
            <a:off x="395536" y="3700548"/>
            <a:ext cx="219075" cy="196849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笑臉 24">
            <a:extLst>
              <a:ext uri="{FF2B5EF4-FFF2-40B4-BE49-F238E27FC236}">
                <a16:creationId xmlns:a16="http://schemas.microsoft.com/office/drawing/2014/main" id="{3818593D-D351-D9C0-C4E3-58D43C1BF177}"/>
              </a:ext>
            </a:extLst>
          </p:cNvPr>
          <p:cNvSpPr/>
          <p:nvPr/>
        </p:nvSpPr>
        <p:spPr bwMode="auto">
          <a:xfrm>
            <a:off x="403924" y="4405094"/>
            <a:ext cx="219075" cy="196849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" name="笑臉 25">
            <a:extLst>
              <a:ext uri="{FF2B5EF4-FFF2-40B4-BE49-F238E27FC236}">
                <a16:creationId xmlns:a16="http://schemas.microsoft.com/office/drawing/2014/main" id="{3824D830-2CC5-CDF4-70D2-EAC1A82EDBBC}"/>
              </a:ext>
            </a:extLst>
          </p:cNvPr>
          <p:cNvSpPr/>
          <p:nvPr/>
        </p:nvSpPr>
        <p:spPr bwMode="auto">
          <a:xfrm>
            <a:off x="403924" y="4160323"/>
            <a:ext cx="219075" cy="196849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" name="笑臉 26">
            <a:extLst>
              <a:ext uri="{FF2B5EF4-FFF2-40B4-BE49-F238E27FC236}">
                <a16:creationId xmlns:a16="http://schemas.microsoft.com/office/drawing/2014/main" id="{E4053158-D351-2ACF-D690-48767C032E93}"/>
              </a:ext>
            </a:extLst>
          </p:cNvPr>
          <p:cNvSpPr/>
          <p:nvPr/>
        </p:nvSpPr>
        <p:spPr bwMode="auto">
          <a:xfrm>
            <a:off x="4714491" y="825902"/>
            <a:ext cx="219075" cy="196849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笑臉 27">
            <a:extLst>
              <a:ext uri="{FF2B5EF4-FFF2-40B4-BE49-F238E27FC236}">
                <a16:creationId xmlns:a16="http://schemas.microsoft.com/office/drawing/2014/main" id="{18703958-3131-F513-ACCD-299B0E0C2AD3}"/>
              </a:ext>
            </a:extLst>
          </p:cNvPr>
          <p:cNvSpPr/>
          <p:nvPr/>
        </p:nvSpPr>
        <p:spPr bwMode="auto">
          <a:xfrm>
            <a:off x="4714491" y="1014362"/>
            <a:ext cx="219075" cy="196849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笑臉 28">
            <a:extLst>
              <a:ext uri="{FF2B5EF4-FFF2-40B4-BE49-F238E27FC236}">
                <a16:creationId xmlns:a16="http://schemas.microsoft.com/office/drawing/2014/main" id="{520613C3-7E75-E30A-6804-C39654CDEA78}"/>
              </a:ext>
            </a:extLst>
          </p:cNvPr>
          <p:cNvSpPr/>
          <p:nvPr/>
        </p:nvSpPr>
        <p:spPr bwMode="auto">
          <a:xfrm>
            <a:off x="4714491" y="1208790"/>
            <a:ext cx="219075" cy="196849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笑臉 29">
            <a:extLst>
              <a:ext uri="{FF2B5EF4-FFF2-40B4-BE49-F238E27FC236}">
                <a16:creationId xmlns:a16="http://schemas.microsoft.com/office/drawing/2014/main" id="{AC9460BF-CCD7-98D0-3D9A-74BB0B3E854C}"/>
              </a:ext>
            </a:extLst>
          </p:cNvPr>
          <p:cNvSpPr/>
          <p:nvPr/>
        </p:nvSpPr>
        <p:spPr bwMode="auto">
          <a:xfrm>
            <a:off x="403924" y="5455320"/>
            <a:ext cx="219075" cy="196849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1" name="笑臉 30">
            <a:extLst>
              <a:ext uri="{FF2B5EF4-FFF2-40B4-BE49-F238E27FC236}">
                <a16:creationId xmlns:a16="http://schemas.microsoft.com/office/drawing/2014/main" id="{8A7BE0E0-18F5-F37E-E2EF-B19C6B3D45FC}"/>
              </a:ext>
            </a:extLst>
          </p:cNvPr>
          <p:cNvSpPr/>
          <p:nvPr/>
        </p:nvSpPr>
        <p:spPr bwMode="auto">
          <a:xfrm>
            <a:off x="403924" y="4797299"/>
            <a:ext cx="219075" cy="196849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" name="笑臉 31">
            <a:extLst>
              <a:ext uri="{FF2B5EF4-FFF2-40B4-BE49-F238E27FC236}">
                <a16:creationId xmlns:a16="http://schemas.microsoft.com/office/drawing/2014/main" id="{307FDD3F-FB0D-6F9E-C011-3AF0472AD22C}"/>
              </a:ext>
            </a:extLst>
          </p:cNvPr>
          <p:cNvSpPr/>
          <p:nvPr/>
        </p:nvSpPr>
        <p:spPr bwMode="auto">
          <a:xfrm>
            <a:off x="403924" y="5230361"/>
            <a:ext cx="219075" cy="196849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" name="笑臉 32">
            <a:extLst>
              <a:ext uri="{FF2B5EF4-FFF2-40B4-BE49-F238E27FC236}">
                <a16:creationId xmlns:a16="http://schemas.microsoft.com/office/drawing/2014/main" id="{36C32DB5-11C3-7028-763D-DAD0EC63FC0A}"/>
              </a:ext>
            </a:extLst>
          </p:cNvPr>
          <p:cNvSpPr/>
          <p:nvPr/>
        </p:nvSpPr>
        <p:spPr bwMode="auto">
          <a:xfrm>
            <a:off x="403924" y="5006425"/>
            <a:ext cx="219075" cy="196849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笑臉 33">
            <a:extLst>
              <a:ext uri="{FF2B5EF4-FFF2-40B4-BE49-F238E27FC236}">
                <a16:creationId xmlns:a16="http://schemas.microsoft.com/office/drawing/2014/main" id="{40358968-A572-DF5D-B536-057FAD4EF4D5}"/>
              </a:ext>
            </a:extLst>
          </p:cNvPr>
          <p:cNvSpPr/>
          <p:nvPr/>
        </p:nvSpPr>
        <p:spPr bwMode="auto">
          <a:xfrm>
            <a:off x="4707528" y="1556418"/>
            <a:ext cx="219075" cy="196849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笑臉 35">
            <a:extLst>
              <a:ext uri="{FF2B5EF4-FFF2-40B4-BE49-F238E27FC236}">
                <a16:creationId xmlns:a16="http://schemas.microsoft.com/office/drawing/2014/main" id="{DBBA13F7-9CBF-1923-B1B1-EC43D3B91BCB}"/>
              </a:ext>
            </a:extLst>
          </p:cNvPr>
          <p:cNvSpPr/>
          <p:nvPr/>
        </p:nvSpPr>
        <p:spPr bwMode="auto">
          <a:xfrm>
            <a:off x="4707527" y="1738331"/>
            <a:ext cx="219075" cy="196849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笑臉 36">
            <a:extLst>
              <a:ext uri="{FF2B5EF4-FFF2-40B4-BE49-F238E27FC236}">
                <a16:creationId xmlns:a16="http://schemas.microsoft.com/office/drawing/2014/main" id="{4E63E197-0EBB-FA0B-6957-9E3684A357CA}"/>
              </a:ext>
            </a:extLst>
          </p:cNvPr>
          <p:cNvSpPr/>
          <p:nvPr/>
        </p:nvSpPr>
        <p:spPr bwMode="auto">
          <a:xfrm>
            <a:off x="4707528" y="1937243"/>
            <a:ext cx="219075" cy="196849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" name="笑臉 37">
            <a:extLst>
              <a:ext uri="{FF2B5EF4-FFF2-40B4-BE49-F238E27FC236}">
                <a16:creationId xmlns:a16="http://schemas.microsoft.com/office/drawing/2014/main" id="{DD1F6799-A8C0-DD47-253F-DECADA817F86}"/>
              </a:ext>
            </a:extLst>
          </p:cNvPr>
          <p:cNvSpPr/>
          <p:nvPr/>
        </p:nvSpPr>
        <p:spPr bwMode="auto">
          <a:xfrm>
            <a:off x="4704576" y="2121219"/>
            <a:ext cx="219075" cy="196849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" name="笑臉 38">
            <a:extLst>
              <a:ext uri="{FF2B5EF4-FFF2-40B4-BE49-F238E27FC236}">
                <a16:creationId xmlns:a16="http://schemas.microsoft.com/office/drawing/2014/main" id="{E26E5702-A503-2F63-0478-6DF101286843}"/>
              </a:ext>
            </a:extLst>
          </p:cNvPr>
          <p:cNvSpPr/>
          <p:nvPr/>
        </p:nvSpPr>
        <p:spPr bwMode="auto">
          <a:xfrm>
            <a:off x="4712965" y="2468868"/>
            <a:ext cx="219075" cy="196849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0" name="笑臉 39">
            <a:extLst>
              <a:ext uri="{FF2B5EF4-FFF2-40B4-BE49-F238E27FC236}">
                <a16:creationId xmlns:a16="http://schemas.microsoft.com/office/drawing/2014/main" id="{32AF80A1-070C-FA85-B11F-C745033E8DED}"/>
              </a:ext>
            </a:extLst>
          </p:cNvPr>
          <p:cNvSpPr/>
          <p:nvPr/>
        </p:nvSpPr>
        <p:spPr bwMode="auto">
          <a:xfrm>
            <a:off x="4713064" y="3037774"/>
            <a:ext cx="219075" cy="196849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1" name="笑臉 40">
            <a:extLst>
              <a:ext uri="{FF2B5EF4-FFF2-40B4-BE49-F238E27FC236}">
                <a16:creationId xmlns:a16="http://schemas.microsoft.com/office/drawing/2014/main" id="{335B0853-C04D-0AC1-A7DF-C3E028570C59}"/>
              </a:ext>
            </a:extLst>
          </p:cNvPr>
          <p:cNvSpPr/>
          <p:nvPr/>
        </p:nvSpPr>
        <p:spPr bwMode="auto">
          <a:xfrm>
            <a:off x="4712965" y="2648339"/>
            <a:ext cx="219075" cy="196849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笑臉 41">
            <a:extLst>
              <a:ext uri="{FF2B5EF4-FFF2-40B4-BE49-F238E27FC236}">
                <a16:creationId xmlns:a16="http://schemas.microsoft.com/office/drawing/2014/main" id="{DB43F810-4389-6A84-461C-41FD77A4810A}"/>
              </a:ext>
            </a:extLst>
          </p:cNvPr>
          <p:cNvSpPr/>
          <p:nvPr/>
        </p:nvSpPr>
        <p:spPr bwMode="auto">
          <a:xfrm>
            <a:off x="4713064" y="2837475"/>
            <a:ext cx="219075" cy="196849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笑臉 42">
            <a:extLst>
              <a:ext uri="{FF2B5EF4-FFF2-40B4-BE49-F238E27FC236}">
                <a16:creationId xmlns:a16="http://schemas.microsoft.com/office/drawing/2014/main" id="{E9879E85-2730-74F0-04A5-8B78D667C200}"/>
              </a:ext>
            </a:extLst>
          </p:cNvPr>
          <p:cNvSpPr/>
          <p:nvPr/>
        </p:nvSpPr>
        <p:spPr bwMode="auto">
          <a:xfrm>
            <a:off x="4729842" y="5410432"/>
            <a:ext cx="219075" cy="196849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4" name="笑臉 43">
            <a:extLst>
              <a:ext uri="{FF2B5EF4-FFF2-40B4-BE49-F238E27FC236}">
                <a16:creationId xmlns:a16="http://schemas.microsoft.com/office/drawing/2014/main" id="{814DBE3D-C27A-00A3-B6A6-280DD4FF1FCB}"/>
              </a:ext>
            </a:extLst>
          </p:cNvPr>
          <p:cNvSpPr/>
          <p:nvPr/>
        </p:nvSpPr>
        <p:spPr bwMode="auto">
          <a:xfrm>
            <a:off x="4729842" y="5965363"/>
            <a:ext cx="219075" cy="196849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6" name="笑臉 45">
            <a:extLst>
              <a:ext uri="{FF2B5EF4-FFF2-40B4-BE49-F238E27FC236}">
                <a16:creationId xmlns:a16="http://schemas.microsoft.com/office/drawing/2014/main" id="{82D0A9B5-DA87-7CE8-411F-F976338EEABC}"/>
              </a:ext>
            </a:extLst>
          </p:cNvPr>
          <p:cNvSpPr/>
          <p:nvPr/>
        </p:nvSpPr>
        <p:spPr bwMode="auto">
          <a:xfrm>
            <a:off x="4732051" y="5590503"/>
            <a:ext cx="219075" cy="196849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7" name="笑臉 46">
            <a:extLst>
              <a:ext uri="{FF2B5EF4-FFF2-40B4-BE49-F238E27FC236}">
                <a16:creationId xmlns:a16="http://schemas.microsoft.com/office/drawing/2014/main" id="{73751C83-2CAC-F8F2-D5E5-6AAE93ABD981}"/>
              </a:ext>
            </a:extLst>
          </p:cNvPr>
          <p:cNvSpPr/>
          <p:nvPr/>
        </p:nvSpPr>
        <p:spPr bwMode="auto">
          <a:xfrm>
            <a:off x="4730370" y="6156908"/>
            <a:ext cx="219075" cy="196849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1" name="笑臉 50">
            <a:extLst>
              <a:ext uri="{FF2B5EF4-FFF2-40B4-BE49-F238E27FC236}">
                <a16:creationId xmlns:a16="http://schemas.microsoft.com/office/drawing/2014/main" id="{1C4872C3-1C61-DE16-FF08-BF01806AA333}"/>
              </a:ext>
            </a:extLst>
          </p:cNvPr>
          <p:cNvSpPr/>
          <p:nvPr/>
        </p:nvSpPr>
        <p:spPr bwMode="auto">
          <a:xfrm>
            <a:off x="4721404" y="3559444"/>
            <a:ext cx="219075" cy="196849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4" name="笑臉 53">
            <a:extLst>
              <a:ext uri="{FF2B5EF4-FFF2-40B4-BE49-F238E27FC236}">
                <a16:creationId xmlns:a16="http://schemas.microsoft.com/office/drawing/2014/main" id="{BD895AE5-239C-4360-3236-1BA2FC7AF6BA}"/>
              </a:ext>
            </a:extLst>
          </p:cNvPr>
          <p:cNvSpPr/>
          <p:nvPr/>
        </p:nvSpPr>
        <p:spPr bwMode="auto">
          <a:xfrm>
            <a:off x="4712965" y="4316990"/>
            <a:ext cx="219075" cy="196849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5" name="笑臉 54">
            <a:extLst>
              <a:ext uri="{FF2B5EF4-FFF2-40B4-BE49-F238E27FC236}">
                <a16:creationId xmlns:a16="http://schemas.microsoft.com/office/drawing/2014/main" id="{1C317443-23DC-1478-6971-7ED1935EA165}"/>
              </a:ext>
            </a:extLst>
          </p:cNvPr>
          <p:cNvSpPr/>
          <p:nvPr/>
        </p:nvSpPr>
        <p:spPr bwMode="auto">
          <a:xfrm>
            <a:off x="4712965" y="4507419"/>
            <a:ext cx="219075" cy="196849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6" name="笑臉 55">
            <a:extLst>
              <a:ext uri="{FF2B5EF4-FFF2-40B4-BE49-F238E27FC236}">
                <a16:creationId xmlns:a16="http://schemas.microsoft.com/office/drawing/2014/main" id="{8E129514-F530-D8D3-6275-B21E5F1FF8BF}"/>
              </a:ext>
            </a:extLst>
          </p:cNvPr>
          <p:cNvSpPr/>
          <p:nvPr/>
        </p:nvSpPr>
        <p:spPr bwMode="auto">
          <a:xfrm>
            <a:off x="4713014" y="4693986"/>
            <a:ext cx="219075" cy="196849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7" name="笑臉 56">
            <a:extLst>
              <a:ext uri="{FF2B5EF4-FFF2-40B4-BE49-F238E27FC236}">
                <a16:creationId xmlns:a16="http://schemas.microsoft.com/office/drawing/2014/main" id="{64229A66-5E3D-C225-97A1-5ED6BE5A30C6}"/>
              </a:ext>
            </a:extLst>
          </p:cNvPr>
          <p:cNvSpPr/>
          <p:nvPr/>
        </p:nvSpPr>
        <p:spPr bwMode="auto">
          <a:xfrm>
            <a:off x="4713064" y="4871409"/>
            <a:ext cx="219075" cy="196849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8" name="笑臉 57">
            <a:extLst>
              <a:ext uri="{FF2B5EF4-FFF2-40B4-BE49-F238E27FC236}">
                <a16:creationId xmlns:a16="http://schemas.microsoft.com/office/drawing/2014/main" id="{13449218-8432-F3CF-426A-FAC497673054}"/>
              </a:ext>
            </a:extLst>
          </p:cNvPr>
          <p:cNvSpPr/>
          <p:nvPr/>
        </p:nvSpPr>
        <p:spPr bwMode="auto">
          <a:xfrm>
            <a:off x="4713064" y="5065967"/>
            <a:ext cx="219075" cy="196849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9" name="笑臉 58">
            <a:extLst>
              <a:ext uri="{FF2B5EF4-FFF2-40B4-BE49-F238E27FC236}">
                <a16:creationId xmlns:a16="http://schemas.microsoft.com/office/drawing/2014/main" id="{E0ABDB66-3517-CA87-2A7F-7B03829A702A}"/>
              </a:ext>
            </a:extLst>
          </p:cNvPr>
          <p:cNvSpPr/>
          <p:nvPr/>
        </p:nvSpPr>
        <p:spPr bwMode="auto">
          <a:xfrm>
            <a:off x="4736335" y="6340223"/>
            <a:ext cx="219075" cy="196849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5" name="笑臉 44">
            <a:extLst>
              <a:ext uri="{FF2B5EF4-FFF2-40B4-BE49-F238E27FC236}">
                <a16:creationId xmlns:a16="http://schemas.microsoft.com/office/drawing/2014/main" id="{69C6513F-9A3F-1A9B-1B0F-B65C89826AB0}"/>
              </a:ext>
            </a:extLst>
          </p:cNvPr>
          <p:cNvSpPr/>
          <p:nvPr/>
        </p:nvSpPr>
        <p:spPr bwMode="auto">
          <a:xfrm>
            <a:off x="4732884" y="5767625"/>
            <a:ext cx="219075" cy="196849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笑臉 1">
            <a:extLst>
              <a:ext uri="{FF2B5EF4-FFF2-40B4-BE49-F238E27FC236}">
                <a16:creationId xmlns:a16="http://schemas.microsoft.com/office/drawing/2014/main" id="{4E0FB2AC-0EB0-CBE9-8C27-E63C214B950E}"/>
              </a:ext>
            </a:extLst>
          </p:cNvPr>
          <p:cNvSpPr/>
          <p:nvPr/>
        </p:nvSpPr>
        <p:spPr bwMode="auto">
          <a:xfrm>
            <a:off x="4717073" y="3370804"/>
            <a:ext cx="219075" cy="196849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笑臉 3">
            <a:extLst>
              <a:ext uri="{FF2B5EF4-FFF2-40B4-BE49-F238E27FC236}">
                <a16:creationId xmlns:a16="http://schemas.microsoft.com/office/drawing/2014/main" id="{93385727-F4CD-DF06-973B-2974843004AC}"/>
              </a:ext>
            </a:extLst>
          </p:cNvPr>
          <p:cNvSpPr/>
          <p:nvPr/>
        </p:nvSpPr>
        <p:spPr bwMode="auto">
          <a:xfrm>
            <a:off x="4721354" y="3757893"/>
            <a:ext cx="219075" cy="196849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笑臉 4">
            <a:extLst>
              <a:ext uri="{FF2B5EF4-FFF2-40B4-BE49-F238E27FC236}">
                <a16:creationId xmlns:a16="http://schemas.microsoft.com/office/drawing/2014/main" id="{C373C523-0E4B-BCF3-479D-685A7B4DE8B6}"/>
              </a:ext>
            </a:extLst>
          </p:cNvPr>
          <p:cNvSpPr/>
          <p:nvPr/>
        </p:nvSpPr>
        <p:spPr bwMode="auto">
          <a:xfrm>
            <a:off x="4724405" y="3935460"/>
            <a:ext cx="219075" cy="196849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2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C3DE8469-F172-A077-6DEA-56705EC1F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218" y="313492"/>
            <a:ext cx="32816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6200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傳送簡介</a:t>
            </a:r>
          </a:p>
        </p:txBody>
      </p:sp>
      <p:grpSp>
        <p:nvGrpSpPr>
          <p:cNvPr id="8" name="群組 8">
            <a:extLst>
              <a:ext uri="{FF2B5EF4-FFF2-40B4-BE49-F238E27FC236}">
                <a16:creationId xmlns:a16="http://schemas.microsoft.com/office/drawing/2014/main" id="{90D659C7-DDB6-3069-38F0-3E5097C17066}"/>
              </a:ext>
            </a:extLst>
          </p:cNvPr>
          <p:cNvGrpSpPr>
            <a:grpSpLocks/>
          </p:cNvGrpSpPr>
          <p:nvPr/>
        </p:nvGrpSpPr>
        <p:grpSpPr bwMode="auto">
          <a:xfrm>
            <a:off x="543649" y="1401093"/>
            <a:ext cx="7943161" cy="4548187"/>
            <a:chOff x="876452" y="2132857"/>
            <a:chExt cx="5764060" cy="3467100"/>
          </a:xfrm>
        </p:grpSpPr>
        <p:pic>
          <p:nvPicPr>
            <p:cNvPr id="9" name="圖片 4">
              <a:extLst>
                <a:ext uri="{FF2B5EF4-FFF2-40B4-BE49-F238E27FC236}">
                  <a16:creationId xmlns:a16="http://schemas.microsoft.com/office/drawing/2014/main" id="{9F79EAB3-AE37-3135-2F07-ABDE3A5ED1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350" y="2132857"/>
              <a:ext cx="5237162" cy="3467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3">
              <a:extLst>
                <a:ext uri="{FF2B5EF4-FFF2-40B4-BE49-F238E27FC236}">
                  <a16:creationId xmlns:a16="http://schemas.microsoft.com/office/drawing/2014/main" id="{C4E6C98A-53BD-4AE1-1EAE-1FD7D999F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452" y="3219587"/>
              <a:ext cx="1233500" cy="22871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INPUT TRANSFER</a:t>
              </a:r>
              <a:endPara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2" name="Text Box 3">
            <a:extLst>
              <a:ext uri="{FF2B5EF4-FFF2-40B4-BE49-F238E27FC236}">
                <a16:creationId xmlns:a16="http://schemas.microsoft.com/office/drawing/2014/main" id="{00BC463A-FEA4-84AD-3B23-F294F6590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297" y="4151434"/>
            <a:ext cx="1585764" cy="30003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SHUTTLE</a:t>
            </a:r>
            <a:endParaRPr lang="zh-TW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43BC4AC-2D78-52E0-26D7-F938107A4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392" y="5611142"/>
            <a:ext cx="1699824" cy="30003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LOAD CASSETTE</a:t>
            </a:r>
            <a:endParaRPr lang="zh-TW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 Box 3">
            <a:extLst>
              <a:ext uri="{FF2B5EF4-FFF2-40B4-BE49-F238E27FC236}">
                <a16:creationId xmlns:a16="http://schemas.microsoft.com/office/drawing/2014/main" id="{239EB22A-A1FF-F94E-A2BD-D128C6A81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7301" y="1988159"/>
            <a:ext cx="612862" cy="30003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FLAT</a:t>
            </a:r>
            <a:endParaRPr lang="zh-TW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 Box 3">
            <a:extLst>
              <a:ext uri="{FF2B5EF4-FFF2-40B4-BE49-F238E27FC236}">
                <a16:creationId xmlns:a16="http://schemas.microsoft.com/office/drawing/2014/main" id="{E22CD020-1AAD-6938-695B-B385C7B27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989" y="2626245"/>
            <a:ext cx="1762996" cy="30003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LOADLOCK</a:t>
            </a:r>
            <a:endParaRPr lang="zh-TW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Text Box 3">
            <a:extLst>
              <a:ext uri="{FF2B5EF4-FFF2-40B4-BE49-F238E27FC236}">
                <a16:creationId xmlns:a16="http://schemas.microsoft.com/office/drawing/2014/main" id="{20FEDAAA-C348-4725-C9B6-549DD35B0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5158" y="3506532"/>
            <a:ext cx="1190126" cy="30003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LOAD ARM</a:t>
            </a:r>
            <a:endParaRPr lang="zh-TW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Text Box 3">
            <a:extLst>
              <a:ext uri="{FF2B5EF4-FFF2-40B4-BE49-F238E27FC236}">
                <a16:creationId xmlns:a16="http://schemas.microsoft.com/office/drawing/2014/main" id="{BFA2EDED-BF69-F744-1C8C-DAB987A1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2417" y="3515762"/>
            <a:ext cx="1493900" cy="30003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UNLOAD ARM</a:t>
            </a:r>
            <a:endParaRPr lang="zh-TW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Text Box 3">
            <a:extLst>
              <a:ext uri="{FF2B5EF4-FFF2-40B4-BE49-F238E27FC236}">
                <a16:creationId xmlns:a16="http://schemas.microsoft.com/office/drawing/2014/main" id="{CAF8225E-6FD6-28AF-5535-189937A18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223" y="2625878"/>
            <a:ext cx="1847641" cy="30003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OUPUT LOADLOCK</a:t>
            </a:r>
            <a:endParaRPr lang="zh-TW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id="{948C07E4-FB8F-485A-B52A-9BCC0BDD3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6197" y="1590505"/>
            <a:ext cx="1296144" cy="30003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CHUCK 1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Text Box 3">
            <a:extLst>
              <a:ext uri="{FF2B5EF4-FFF2-40B4-BE49-F238E27FC236}">
                <a16:creationId xmlns:a16="http://schemas.microsoft.com/office/drawing/2014/main" id="{82DB0301-20C3-403F-30AC-281F0495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6848" y="2886863"/>
            <a:ext cx="1847640" cy="30003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OUPUT TRANSFER</a:t>
            </a:r>
            <a:endParaRPr lang="zh-TW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 Box 3">
            <a:extLst>
              <a:ext uri="{FF2B5EF4-FFF2-40B4-BE49-F238E27FC236}">
                <a16:creationId xmlns:a16="http://schemas.microsoft.com/office/drawing/2014/main" id="{5BCD049C-2B48-B769-ADB5-49038DF7A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9001" y="4169513"/>
            <a:ext cx="1728190" cy="30003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OUPUT SHUTTLE</a:t>
            </a:r>
            <a:endParaRPr lang="zh-TW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Text Box 3">
            <a:extLst>
              <a:ext uri="{FF2B5EF4-FFF2-40B4-BE49-F238E27FC236}">
                <a16:creationId xmlns:a16="http://schemas.microsoft.com/office/drawing/2014/main" id="{79C6B436-DB12-01A0-C1D8-D3BD1D225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2572" y="5632465"/>
            <a:ext cx="2045848" cy="30003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UNLOAD CASSETTE</a:t>
            </a:r>
            <a:endParaRPr lang="zh-TW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07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F958643-18CD-1E0E-BE54-821465317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13" y="57909"/>
            <a:ext cx="8975833" cy="3515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►"/>
              <a:defRPr kumimoji="1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4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"/>
              <a:defRPr sz="14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646464"/>
                </a:solidFill>
                <a:latin typeface="+mn-lt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TW" sz="16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IN AIR</a:t>
            </a:r>
          </a:p>
          <a:p>
            <a:pPr marL="0" indent="0">
              <a:buNone/>
            </a:pP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INPUT SHUTTLE 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LOAD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CASSETTE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kumimoji="1" lang="zh-TW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INPUT TRANSFER </a:t>
            </a:r>
            <a:r>
              <a:rPr kumimoji="1" lang="zh-TW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FLAT </a:t>
            </a:r>
            <a:r>
              <a:rPr kumimoji="1" lang="zh-TW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INPUT LOCK DOWN</a:t>
            </a:r>
          </a:p>
          <a:p>
            <a:pPr marL="0" indent="0">
              <a:buNone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INPUT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LOADLOCK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Char char="q"/>
              <a:tabLst/>
              <a:defRPr/>
            </a:pPr>
            <a:r>
              <a:rPr lang="en-US" altLang="zh-TW" sz="1600" b="1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IN</a:t>
            </a:r>
            <a:r>
              <a:rPr lang="zh-TW" altLang="en-US" sz="1600" b="1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lang="en-US" altLang="zh-TW" sz="1600" b="1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VACUUM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INPUT LOCK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UP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ROUGH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→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BELL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UP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→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LOAD ARM → CHUCK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→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CLAMP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Char char="q"/>
              <a:tabLst/>
              <a:defRPr/>
            </a:pPr>
            <a:r>
              <a:rPr lang="zh-TW" altLang="en-US" sz="1600" b="1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植入</a:t>
            </a:r>
            <a:endParaRPr lang="en-US" altLang="zh-TW" sz="1600" b="1" u="sng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Char char="q"/>
              <a:tabLst/>
              <a:defRPr/>
            </a:pPr>
            <a:r>
              <a:rPr lang="en-US" altLang="zh-TW" sz="1600" b="1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IN</a:t>
            </a:r>
            <a:r>
              <a:rPr lang="zh-TW" altLang="en-US" sz="1600" b="1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lang="en-US" altLang="zh-TW" sz="1600" b="1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VACUUM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UNCLAMP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→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UNLOAD ARM → OUTPUT LOADLOCK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→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BELL DOWN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→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VENT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endParaRPr kumimoji="1" lang="en-US" altLang="zh-TW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TW" sz="16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IN</a:t>
            </a:r>
            <a:r>
              <a:rPr kumimoji="1" lang="zh-TW" altLang="en-US" sz="16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kumimoji="1" lang="en-US" altLang="zh-TW" sz="16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OUTPUT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LOCK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DOWN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→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OUTPUT TRANSFER </a:t>
            </a:r>
            <a:r>
              <a:rPr kumimoji="1" lang="zh-TW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OUTPUT SHUTTLE </a:t>
            </a:r>
            <a:r>
              <a:rPr kumimoji="1" lang="zh-TW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OUTPUT CASSETTE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5B24FC3-E57F-2835-78E6-925A1B9342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778" b="58214"/>
          <a:stretch/>
        </p:blipFill>
        <p:spPr>
          <a:xfrm>
            <a:off x="281583" y="3628211"/>
            <a:ext cx="3786361" cy="125776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F16341DB-81A7-3F48-5D1D-3FBBA6D010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0261"/>
          <a:stretch/>
        </p:blipFill>
        <p:spPr>
          <a:xfrm>
            <a:off x="281583" y="4983180"/>
            <a:ext cx="3786361" cy="183224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88D8A3E-05B1-5CFC-40A2-A4303C165F2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9951" y="3637437"/>
            <a:ext cx="4921711" cy="31779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25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B8A587-9879-8EEF-79B5-B9CE9AB5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15625"/>
            <a:ext cx="3600400" cy="56765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altLang="zh-TW" sz="1800" b="1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END STATION CONTROLLER</a:t>
            </a:r>
            <a:endParaRPr lang="zh-TW" altLang="en-US" sz="1800" b="1" u="sng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3821487-0D73-F1D3-811A-DBF6D896C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568" y="3645024"/>
            <a:ext cx="8097764" cy="28780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19AC057-9C51-B6A0-21D6-4EAC90ECCA3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colorTemperature colorTemp="53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692696"/>
            <a:ext cx="4209332" cy="27363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2C075F8-6277-A356-6CB9-99134B7AEFFF}"/>
              </a:ext>
            </a:extLst>
          </p:cNvPr>
          <p:cNvSpPr txBox="1">
            <a:spLocks/>
          </p:cNvSpPr>
          <p:nvPr/>
        </p:nvSpPr>
        <p:spPr bwMode="auto">
          <a:xfrm>
            <a:off x="392930" y="800708"/>
            <a:ext cx="4138812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►"/>
              <a:defRPr kumimoji="1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4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"/>
              <a:defRPr sz="14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646464"/>
                </a:solidFill>
                <a:latin typeface="+mn-lt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TW" sz="900" b="1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Control board</a:t>
            </a:r>
            <a:r>
              <a:rPr kumimoji="1" lang="zh-TW" altLang="en-US" sz="900" b="1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lang="zh-TW" altLang="en-US" sz="900" b="1" u="sng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功能</a:t>
            </a:r>
            <a:r>
              <a:rPr kumimoji="1" lang="zh-TW" altLang="en-US" sz="900" b="1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：</a:t>
            </a:r>
            <a:endParaRPr kumimoji="1" lang="en-US" altLang="zh-TW" sz="900" b="1" u="sng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endParaRPr kumimoji="1" lang="en-US" altLang="zh-TW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r>
              <a:rPr lang="en-US" altLang="zh-TW" sz="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H10 (INPUT</a:t>
            </a:r>
            <a:r>
              <a:rPr lang="zh-TW" altLang="en-US" sz="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lang="en-US" altLang="zh-TW" sz="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IN</a:t>
            </a:r>
            <a:r>
              <a:rPr lang="zh-TW" altLang="en-US" sz="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lang="en-US" altLang="zh-TW" sz="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r>
              <a: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H9 (ENDSTATION READ-BACK CIRCUITS)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r>
              <a:rPr kumimoji="1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H8 (IN PUT IN</a:t>
            </a:r>
            <a:r>
              <a:rPr lang="en-US" altLang="zh-TW" sz="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VAC)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r>
              <a:rPr kumimoji="1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H</a:t>
            </a:r>
            <a:r>
              <a:rPr lang="en-US" altLang="zh-TW" sz="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7 (OUTPUT IN VAC)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r>
              <a: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H6 (ENDSTATION READ-BACK CIRCUITS)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r>
              <a:rPr kumimoji="1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H5 (OUTPUT IN AIR)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r>
              <a: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H4 (MOTOR 5/40V LOW/HI CURRENT SIGNAL 24V SOLENOID DRIVE I/O)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r>
              <a:rPr kumimoji="1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H3 (</a:t>
            </a:r>
            <a:r>
              <a:rPr kumimoji="0" lang="en-US" altLang="zh-TW" sz="9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I/O port COMMUNICATION</a:t>
            </a:r>
            <a:r>
              <a:rPr kumimoji="1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)</a:t>
            </a:r>
          </a:p>
          <a:p>
            <a:pPr marL="0" indent="0">
              <a:buNone/>
              <a:defRPr/>
            </a:pPr>
            <a:r>
              <a: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H2 (LOADLOCK/UNLOAD LOCK OPEN/CLOSE TO CHAMBER/ATM</a:t>
            </a: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、</a:t>
            </a:r>
            <a:endParaRPr lang="en-US" altLang="zh-TW" sz="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marL="0" indent="0">
              <a:buNone/>
              <a:defRPr/>
            </a:pPr>
            <a:r>
              <a: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       ORIENT WAFER SENSOR)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r>
              <a:rPr kumimoji="1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H1 (LOAD/UNLOAD ARM CLR. OF CHUCK</a:t>
            </a:r>
            <a:r>
              <a:rPr kumimoji="1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、</a:t>
            </a:r>
            <a:r>
              <a:rPr kumimoji="1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DOOR INTERLOCK</a:t>
            </a:r>
            <a:r>
              <a:rPr kumimoji="1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、</a:t>
            </a:r>
            <a:endParaRPr kumimoji="1" lang="en-US" altLang="zh-TW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r>
              <a: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       </a:t>
            </a:r>
            <a:r>
              <a:rPr kumimoji="1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12V POWER</a:t>
            </a: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、</a:t>
            </a:r>
            <a:r>
              <a: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INPUT/OUTPUT SHUTTLE CLR.</a:t>
            </a: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、</a:t>
            </a:r>
            <a:endParaRPr lang="en-US" altLang="zh-TW" sz="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r>
              <a: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       INPUT/OUTPUT CASSETTE IN PLACE</a:t>
            </a: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、</a:t>
            </a:r>
            <a:r>
              <a: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INPUT SHUTTLE/TR DOWN</a:t>
            </a: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、</a:t>
            </a:r>
            <a:endParaRPr lang="en-US" altLang="zh-TW" sz="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r>
              <a: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       OUTPUT SHUTTLE/TR UP</a:t>
            </a: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、</a:t>
            </a:r>
            <a:r>
              <a: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CLAMP OPEN FLAG</a:t>
            </a:r>
            <a:r>
              <a:rPr kumimoji="1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)</a:t>
            </a:r>
            <a:endParaRPr kumimoji="1" lang="zh-TW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5E5D3F4-9621-6CEE-F877-81D1F5F5B172}"/>
              </a:ext>
            </a:extLst>
          </p:cNvPr>
          <p:cNvSpPr txBox="1"/>
          <p:nvPr/>
        </p:nvSpPr>
        <p:spPr>
          <a:xfrm>
            <a:off x="2411760" y="4365104"/>
            <a:ext cx="433132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H1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02548A8-0E20-BF0E-600A-80EC7FA4673F}"/>
              </a:ext>
            </a:extLst>
          </p:cNvPr>
          <p:cNvSpPr txBox="1"/>
          <p:nvPr/>
        </p:nvSpPr>
        <p:spPr>
          <a:xfrm>
            <a:off x="7308304" y="4365103"/>
            <a:ext cx="540533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H10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00B94D5-BFA7-C3E1-B8E6-D0F4ABA15AF6}"/>
              </a:ext>
            </a:extLst>
          </p:cNvPr>
          <p:cNvCxnSpPr>
            <a:cxnSpLocks/>
          </p:cNvCxnSpPr>
          <p:nvPr/>
        </p:nvCxnSpPr>
        <p:spPr>
          <a:xfrm>
            <a:off x="3059832" y="4509120"/>
            <a:ext cx="40324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3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C3DE8469-F172-A077-6DEA-56705EC1F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218" y="313492"/>
            <a:ext cx="32688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E500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傳送簡介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61F44F4-D9EB-71EE-1D29-C6D2D7607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9218" y="1340768"/>
            <a:ext cx="844446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38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44AAFBB-E919-13A6-8196-5D134345A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774" y="74687"/>
            <a:ext cx="8424936" cy="6741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►"/>
              <a:defRPr kumimoji="1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4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"/>
              <a:defRPr sz="14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646464"/>
                </a:solidFill>
                <a:latin typeface="+mn-lt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kumimoji="1" lang="en-US" altLang="zh-TW" sz="16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LOAD </a:t>
            </a:r>
            <a:r>
              <a:rPr kumimoji="1" lang="zh-TW" altLang="en-US" sz="16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程序：</a:t>
            </a:r>
            <a:endParaRPr kumimoji="1" lang="en-US" altLang="zh-TW" sz="16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marL="0" indent="0">
              <a:buNone/>
            </a:pP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PIVOT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RETRACT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→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DOOR CLOSE 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ROUGH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→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TURBO HI VAC</a:t>
            </a:r>
          </a:p>
          <a:p>
            <a:pPr marL="0" indent="0">
              <a:buNone/>
            </a:pP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SIDE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選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LEFT or RIGHT 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選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SLOT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→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ELEVATOR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CLEAR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(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類似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WSIX BASE)</a:t>
            </a:r>
          </a:p>
          <a:p>
            <a:pPr marL="0" indent="0">
              <a:buNone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LOWER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HANDLER CASSETTE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ELEVATOR LOFT (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類似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WSIX DELTA)</a:t>
            </a:r>
          </a:p>
          <a:p>
            <a:pPr marL="0" indent="0">
              <a:buNone/>
            </a:pP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LOWER HANDLER ORIENTER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ORIENTER UP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ORIENT </a:t>
            </a:r>
          </a:p>
          <a:p>
            <a:pPr marL="0" indent="0">
              <a:buNone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UPPER HANDLER ORIENTER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ORIENTER DOWN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UPPER HANDLER PLATEN</a:t>
            </a:r>
          </a:p>
          <a:p>
            <a:pPr marL="0" indent="0">
              <a:buNone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ROPINS UP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UPPER HANDLER IDLE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ROPINS DOWN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BEARING ROTATE</a:t>
            </a:r>
          </a:p>
          <a:p>
            <a:pPr marL="0" indent="0">
              <a:buNone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E-CLAMP CLAMP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HEAD IMPLANT</a:t>
            </a:r>
          </a:p>
          <a:p>
            <a:pPr marL="0" indent="0">
              <a:buNone/>
            </a:pP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marL="0" indent="0">
              <a:buNone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marL="0" indent="0">
              <a:buNone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marL="0" indent="0">
              <a:buNone/>
            </a:pP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kumimoji="1" lang="zh-TW" altLang="en-US" sz="16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植入</a:t>
            </a:r>
            <a:endParaRPr kumimoji="1" lang="en-US" altLang="zh-TW" sz="16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altLang="zh-TW" sz="1600" b="1" u="sng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altLang="zh-TW" sz="1600" b="1" u="sng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altLang="zh-TW" sz="1600" b="1" u="sng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altLang="zh-TW" sz="1600" b="1" u="sng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TW" sz="1600" b="1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UNLOAD </a:t>
            </a:r>
            <a:r>
              <a:rPr lang="zh-TW" altLang="en-US" sz="1600" b="1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程序：</a:t>
            </a:r>
            <a:endParaRPr lang="en-US" altLang="zh-TW" sz="1600" b="1" u="sng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marL="0" indent="0">
              <a:buNone/>
            </a:pP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kumimoji="1" lang="en-US" altLang="zh-TW" sz="16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HEAD</a:t>
            </a:r>
            <a:r>
              <a:rPr kumimoji="1" lang="zh-TW" altLang="en-US" sz="16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kumimoji="1" lang="en-US" altLang="zh-TW" sz="16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UNLAOD 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BEARING UNLOAD 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E-CLAMP UNCLAMP 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ROPINS UP</a:t>
            </a:r>
          </a:p>
          <a:p>
            <a:pPr marL="0" indent="0">
              <a:buNone/>
            </a:pP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LOWER HANDLER PLATEN 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ROPINS DOWN 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LOWER HANDLER ORIENTER</a:t>
            </a:r>
          </a:p>
          <a:p>
            <a:pPr marL="0" indent="0">
              <a:buNone/>
            </a:pP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ELEVATOR LOFT 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LOWER HANDLER CASSETTE 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ELEVATOR CLEAR</a:t>
            </a:r>
          </a:p>
          <a:p>
            <a:pPr marL="0" indent="0">
              <a:buNone/>
            </a:pP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LOWER HANDLER ORIENTER 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VENT 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DOOR OPEN 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ELEVATOR PIVOT</a:t>
            </a:r>
          </a:p>
          <a:p>
            <a:pPr marL="0" indent="0">
              <a:buNone/>
            </a:pP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→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PIVOT EXTEND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80E8B66-E59B-E47C-E951-427C5BB1E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24959" y="2556515"/>
            <a:ext cx="6218543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2802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D9BD7C9-6BF3-7830-34B5-8DDCA88850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54" t="5662" r="6186" b="4882"/>
          <a:stretch/>
        </p:blipFill>
        <p:spPr>
          <a:xfrm>
            <a:off x="4802163" y="3099417"/>
            <a:ext cx="4234333" cy="3456384"/>
          </a:xfrm>
          <a:prstGeom prst="rect">
            <a:avLst/>
          </a:prstGeom>
        </p:spPr>
      </p:pic>
      <p:pic>
        <p:nvPicPr>
          <p:cNvPr id="8" name="圖片 7" descr="一張含有 文字, 電子產品, 筆記型電腦, 顯示裝置 的圖片&#10;&#10;自動產生的描述">
            <a:extLst>
              <a:ext uri="{FF2B5EF4-FFF2-40B4-BE49-F238E27FC236}">
                <a16:creationId xmlns:a16="http://schemas.microsoft.com/office/drawing/2014/main" id="{3E2B6A5F-46CE-3D54-0B48-950CE6CF2E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528" y="116633"/>
            <a:ext cx="4392488" cy="6439168"/>
          </a:xfrm>
          <a:prstGeom prst="rect">
            <a:avLst/>
          </a:prstGeom>
        </p:spPr>
      </p:pic>
      <p:pic>
        <p:nvPicPr>
          <p:cNvPr id="5" name="圖片 4" descr="一張含有 文字, 陳列, 顯示裝置, 螢幕 的圖片&#10;&#10;自動產生的描述">
            <a:extLst>
              <a:ext uri="{FF2B5EF4-FFF2-40B4-BE49-F238E27FC236}">
                <a16:creationId xmlns:a16="http://schemas.microsoft.com/office/drawing/2014/main" id="{31DE59D4-B7F7-A69E-5BDC-18C2D9C14AA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02163" y="116633"/>
            <a:ext cx="4234333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75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1" ma:contentTypeDescription="Fill out this form." ma:contentTypeScope="" ma:versionID="dcd152325ad65a67ccae7fea5b8715c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c96e55b6067358e6790c6e364f94c3c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D3B6BE-0D69-4287-B49B-79ECF4685674}"/>
</file>

<file path=customXml/itemProps2.xml><?xml version="1.0" encoding="utf-8"?>
<ds:datastoreItem xmlns:ds="http://schemas.openxmlformats.org/officeDocument/2006/customXml" ds:itemID="{7FC4B4E2-1636-4036-8115-ACCB98E75422}"/>
</file>

<file path=customXml/itemProps3.xml><?xml version="1.0" encoding="utf-8"?>
<ds:datastoreItem xmlns:ds="http://schemas.openxmlformats.org/officeDocument/2006/customXml" ds:itemID="{88CD1BFA-11B1-4D09-A199-3F8612111472}"/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16166</TotalTime>
  <Words>853</Words>
  <Application>Microsoft Office PowerPoint</Application>
  <PresentationFormat>如螢幕大小 (4:3)</PresentationFormat>
  <Paragraphs>160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微軟正黑體</vt:lpstr>
      <vt:lpstr>Arial</vt:lpstr>
      <vt:lpstr>Broadway</vt:lpstr>
      <vt:lpstr>Calibri</vt:lpstr>
      <vt:lpstr>Franklin Gothic Book</vt:lpstr>
      <vt:lpstr>Perpetua</vt:lpstr>
      <vt:lpstr>Wingdings</vt:lpstr>
      <vt:lpstr>Wingdings 2</vt:lpstr>
      <vt:lpstr>Nuvoton佈景主題</vt:lpstr>
      <vt:lpstr>IMP 學習進度報告</vt:lpstr>
      <vt:lpstr>PowerPoint 簡報</vt:lpstr>
      <vt:lpstr>PowerPoint 簡報</vt:lpstr>
      <vt:lpstr>PowerPoint 簡報</vt:lpstr>
      <vt:lpstr>PowerPoint 簡報</vt:lpstr>
      <vt:lpstr>END STATION CONTROLLER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S220 WCLin15</dc:creator>
  <cp:lastModifiedBy>S220 THChiu</cp:lastModifiedBy>
  <cp:revision>847</cp:revision>
  <dcterms:created xsi:type="dcterms:W3CDTF">2012-03-21T02:57:47Z</dcterms:created>
  <dcterms:modified xsi:type="dcterms:W3CDTF">2023-09-26T05:34:21Z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42500</vt:r8>
  </property>
  <property fmtid="{D5CDD505-2E9C-101B-9397-08002B2CF9AE}" pid="3" name="MetaInfo">
    <vt:lpwstr/>
  </property>
  <property fmtid="{D5CDD505-2E9C-101B-9397-08002B2CF9AE}" pid="4" name="ContentTypeId">
    <vt:lpwstr>0x010101007D10E3BF7F339F4197AC12702D94D274</vt:lpwstr>
  </property>
</Properties>
</file>